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67" r:id="rId3"/>
    <p:sldId id="268" r:id="rId4"/>
    <p:sldId id="259" r:id="rId5"/>
    <p:sldId id="261" r:id="rId6"/>
    <p:sldId id="262" r:id="rId7"/>
    <p:sldId id="263" r:id="rId8"/>
    <p:sldId id="265" r:id="rId9"/>
    <p:sldId id="264" r:id="rId10"/>
    <p:sldId id="27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1" autoAdjust="0"/>
    <p:restoredTop sz="94660"/>
  </p:normalViewPr>
  <p:slideViewPr>
    <p:cSldViewPr snapToGrid="0">
      <p:cViewPr varScale="1">
        <p:scale>
          <a:sx n="57" d="100"/>
          <a:sy n="57" d="100"/>
        </p:scale>
        <p:origin x="96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10/30/2014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1953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10/30/2014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074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10/30/2014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0135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10/30/2014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3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10/30/2014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0717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10/30/2014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21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10/30/2014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005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10/30/2014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66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10/30/2014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781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10/30/2014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54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10/30/2014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6410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10/30/2014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96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744995"/>
            <a:ext cx="8229600" cy="1678182"/>
          </a:xfrm>
        </p:spPr>
        <p:txBody>
          <a:bodyPr>
            <a:normAutofit/>
          </a:bodyPr>
          <a:lstStyle/>
          <a:p>
            <a:r>
              <a:rPr lang="ru-RU" dirty="0" err="1" smtClean="0"/>
              <a:t>Кастомизация</a:t>
            </a:r>
            <a:r>
              <a:rPr lang="ru-RU" dirty="0" smtClean="0"/>
              <a:t> </a:t>
            </a:r>
            <a:r>
              <a:rPr lang="ru-RU" dirty="0" smtClean="0"/>
              <a:t>продукта без боли и слез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Валентина Крупадерова, руководитель проектной группы, ГК «СКАУТ»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86415" y="6488668"/>
            <a:ext cx="1821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21 февраля 2015</a:t>
            </a:r>
            <a:endParaRPr lang="ru-RU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2877837"/>
            <a:ext cx="4095750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737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0532" y="0"/>
            <a:ext cx="1747044" cy="722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4"/>
          <p:cNvSpPr txBox="1">
            <a:spLocks/>
          </p:cNvSpPr>
          <p:nvPr/>
        </p:nvSpPr>
        <p:spPr>
          <a:xfrm>
            <a:off x="1024128" y="1408670"/>
            <a:ext cx="9720071" cy="4900690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/>
              <a:t>Спасибо за внимание!</a:t>
            </a:r>
          </a:p>
          <a:p>
            <a:pPr algn="ctr"/>
            <a:endParaRPr lang="ru-RU" sz="4000" dirty="0" smtClean="0"/>
          </a:p>
          <a:p>
            <a:pPr algn="ctr"/>
            <a:r>
              <a:rPr lang="ru-RU" sz="4000" dirty="0" smtClean="0"/>
              <a:t>Валентина Крупадерова</a:t>
            </a:r>
          </a:p>
          <a:p>
            <a:pPr algn="ctr"/>
            <a:r>
              <a:rPr lang="ru-RU" sz="4000" dirty="0" smtClean="0"/>
              <a:t>ГК «СКАУТ»</a:t>
            </a:r>
          </a:p>
          <a:p>
            <a:pPr algn="ctr"/>
            <a:r>
              <a:rPr lang="en-US" sz="4000" dirty="0" smtClean="0"/>
              <a:t>krupaderova@gmail.com</a:t>
            </a:r>
            <a:endParaRPr lang="ru-RU" sz="4000" dirty="0" smtClean="0"/>
          </a:p>
          <a:p>
            <a:pPr algn="ctr"/>
            <a:endParaRPr lang="ru-RU" sz="4000" dirty="0" smtClean="0"/>
          </a:p>
        </p:txBody>
      </p:sp>
    </p:spTree>
    <p:extLst>
      <p:ext uri="{BB962C8B-B14F-4D97-AF65-F5344CB8AC3E}">
        <p14:creationId xmlns:p14="http://schemas.microsoft.com/office/powerpoint/2010/main" val="35743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Кастомизация</a:t>
            </a:r>
            <a:r>
              <a:rPr lang="ru-RU" dirty="0" smtClean="0"/>
              <a:t> есть развитие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1. Что это и какая она бывает</a:t>
            </a:r>
          </a:p>
          <a:p>
            <a:r>
              <a:rPr lang="ru-RU" sz="4000" dirty="0" smtClean="0"/>
              <a:t>2. Как сделать </a:t>
            </a:r>
            <a:r>
              <a:rPr lang="ru-RU" sz="4000" dirty="0" err="1" smtClean="0"/>
              <a:t>кастомизацию</a:t>
            </a:r>
            <a:r>
              <a:rPr lang="ru-RU" sz="4000" dirty="0" smtClean="0"/>
              <a:t> дешевой</a:t>
            </a:r>
          </a:p>
          <a:p>
            <a:r>
              <a:rPr lang="ru-RU" sz="4000" dirty="0" smtClean="0"/>
              <a:t>3. Как сделать так, чтобы больше ничего не делать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4956" y="0"/>
            <a:ext cx="1747044" cy="722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348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Варианты </a:t>
            </a:r>
            <a:r>
              <a:rPr lang="ru-RU" dirty="0" err="1" smtClean="0"/>
              <a:t>кастомизации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Clr>
                <a:srgbClr val="9CBEBD"/>
              </a:buClr>
              <a:buFont typeface="+mj-lt"/>
              <a:buAutoNum type="arabicPeriod"/>
            </a:pPr>
            <a:r>
              <a:rPr lang="ru-RU" sz="4400" dirty="0"/>
              <a:t>Бессистемная</a:t>
            </a:r>
          </a:p>
          <a:p>
            <a:pPr marL="457200" lvl="0" indent="-457200">
              <a:buClr>
                <a:srgbClr val="9CBEBD"/>
              </a:buClr>
              <a:buFont typeface="+mj-lt"/>
              <a:buAutoNum type="arabicPeriod"/>
            </a:pPr>
            <a:r>
              <a:rPr lang="ru-RU" sz="4400" dirty="0"/>
              <a:t>Проектная </a:t>
            </a:r>
          </a:p>
          <a:p>
            <a:pPr marL="457200" lvl="0" indent="-457200">
              <a:buClr>
                <a:srgbClr val="9CBEBD"/>
              </a:buClr>
              <a:buFont typeface="+mj-lt"/>
              <a:buAutoNum type="arabicPeriod"/>
            </a:pPr>
            <a:r>
              <a:rPr lang="en-US" sz="4400" dirty="0">
                <a:solidFill>
                  <a:srgbClr val="2E2B21"/>
                </a:solidFill>
              </a:rPr>
              <a:t>API</a:t>
            </a:r>
            <a:endParaRPr lang="ru-RU" sz="4400" dirty="0">
              <a:solidFill>
                <a:srgbClr val="2E2B21"/>
              </a:solidFill>
            </a:endParaRPr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4956" y="0"/>
            <a:ext cx="1747044" cy="722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424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Бессистемная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4655" y="1699633"/>
            <a:ext cx="6710491" cy="477492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0997" y="2711771"/>
            <a:ext cx="3371850" cy="40386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4387" y="2304476"/>
            <a:ext cx="3409950" cy="40576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8225" y="1335024"/>
            <a:ext cx="3371850" cy="401002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3923" y="2223229"/>
            <a:ext cx="3343275" cy="4000500"/>
          </a:xfrm>
          <a:prstGeom prst="rect">
            <a:avLst/>
          </a:prstGeom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4956" y="4114"/>
            <a:ext cx="1747044" cy="722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7243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Проектная</a:t>
            </a:r>
            <a:endParaRPr lang="ru-RU" dirty="0"/>
          </a:p>
        </p:txBody>
      </p:sp>
      <p:pic>
        <p:nvPicPr>
          <p:cNvPr id="11" name="Picture 2" descr="http://edu.dvgups.ru/METDOC/ITS/STRPRO/ASY/LEK/L8/Image28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6853" y="2425826"/>
            <a:ext cx="7674621" cy="3429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ic.pics.livejournal.com/quitegroove/11473680/1204/1204_origina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864" y="642902"/>
            <a:ext cx="4299624" cy="6215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4956" y="0"/>
            <a:ext cx="1747044" cy="722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7010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Arial" panose="020B0604020202020204" pitchFamily="34" charset="0"/>
              </a:rPr>
              <a:t>API</a:t>
            </a:r>
            <a:endParaRPr lang="ru-RU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68553" y="1935804"/>
            <a:ext cx="9720071" cy="4023360"/>
          </a:xfrm>
        </p:spPr>
        <p:txBody>
          <a:bodyPr>
            <a:normAutofit/>
          </a:bodyPr>
          <a:lstStyle/>
          <a:p>
            <a:pPr marL="630936" lvl="1" indent="-457200">
              <a:buFont typeface="+mj-lt"/>
              <a:buAutoNum type="arabicPeriod"/>
            </a:pPr>
            <a:r>
              <a:rPr lang="ru-RU" sz="3200" dirty="0" smtClean="0"/>
              <a:t>Быстрая интеграция</a:t>
            </a:r>
          </a:p>
          <a:p>
            <a:pPr marL="630936" lvl="1" indent="-457200">
              <a:buFont typeface="+mj-lt"/>
              <a:buAutoNum type="arabicPeriod"/>
            </a:pPr>
            <a:r>
              <a:rPr lang="ru-RU" sz="3200" dirty="0" smtClean="0"/>
              <a:t>Надежность</a:t>
            </a:r>
          </a:p>
          <a:p>
            <a:pPr marL="630936" lvl="1" indent="-457200">
              <a:buFont typeface="+mj-lt"/>
              <a:buAutoNum type="arabicPeriod"/>
            </a:pPr>
            <a:r>
              <a:rPr lang="ru-RU" sz="3200" dirty="0" smtClean="0"/>
              <a:t>Низкая стоимость </a:t>
            </a:r>
          </a:p>
          <a:p>
            <a:pPr marL="630936" lvl="1" indent="-457200">
              <a:buFont typeface="+mj-lt"/>
              <a:buAutoNum type="arabicPeriod"/>
            </a:pPr>
            <a:r>
              <a:rPr lang="ru-RU" sz="3200" dirty="0" smtClean="0"/>
              <a:t>поддержки</a:t>
            </a:r>
          </a:p>
          <a:p>
            <a:pPr marL="630936" lvl="1" indent="-457200">
              <a:buFont typeface="+mj-lt"/>
              <a:buAutoNum type="arabicPeriod"/>
            </a:pPr>
            <a:r>
              <a:rPr lang="ru-RU" sz="3200" dirty="0" smtClean="0"/>
              <a:t>…..</a:t>
            </a:r>
          </a:p>
        </p:txBody>
      </p:sp>
      <p:pic>
        <p:nvPicPr>
          <p:cNvPr id="4098" name="Picture 2" descr="https://s3.amazonaws.com/kinlane-productions/api-evangelist/t-shirts/KL_InApiWeTrust-100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6528" y="268392"/>
            <a:ext cx="4907671" cy="6084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4956" y="0"/>
            <a:ext cx="1747044" cy="722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6858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2091" y="883534"/>
            <a:ext cx="8324319" cy="5381078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Calibri" panose="020F0502020204030204" pitchFamily="34" charset="0"/>
              </a:rPr>
              <a:t>Плагины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68553" y="1935804"/>
            <a:ext cx="4189829" cy="402336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3600" dirty="0" smtClean="0"/>
              <a:t>Разработчики довольны</a:t>
            </a:r>
            <a:endParaRPr lang="ru-RU" sz="36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3600" dirty="0" smtClean="0"/>
              <a:t>Продукт стабилен</a:t>
            </a:r>
            <a:endParaRPr lang="ru-RU" sz="36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3600" dirty="0" smtClean="0"/>
              <a:t>Прототипы, тысячи их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4956" y="0"/>
            <a:ext cx="1747044" cy="722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316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Кастомизация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1. Что это и какая она бывает</a:t>
            </a:r>
          </a:p>
          <a:p>
            <a:r>
              <a:rPr lang="ru-RU" sz="4000" dirty="0" smtClean="0"/>
              <a:t>2. Как сделать </a:t>
            </a:r>
            <a:r>
              <a:rPr lang="ru-RU" sz="4000" dirty="0" err="1" smtClean="0"/>
              <a:t>кастомизацию</a:t>
            </a:r>
            <a:r>
              <a:rPr lang="ru-RU" sz="4000" dirty="0" smtClean="0"/>
              <a:t> дешевой</a:t>
            </a:r>
          </a:p>
          <a:p>
            <a:r>
              <a:rPr lang="ru-RU" sz="4000" dirty="0" smtClean="0"/>
              <a:t>3. Как сделать так, чтобы больше ничего не делать, а продукт развивался</a:t>
            </a:r>
          </a:p>
          <a:p>
            <a:r>
              <a:rPr lang="ru-RU" sz="4000" dirty="0" smtClean="0"/>
              <a:t>4. Где я вас обманула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4956" y="0"/>
            <a:ext cx="1747044" cy="722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337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4. В чем подвох?</a:t>
            </a:r>
            <a:endParaRPr lang="ru-RU" dirty="0"/>
          </a:p>
        </p:txBody>
      </p:sp>
      <p:pic>
        <p:nvPicPr>
          <p:cNvPr id="5122" name="Picture 2" descr="&amp;rcy;&amp;acy;&amp;zcy;&amp;mcy;&amp;iecy;&amp;rcy; 300x371, 10.43 kb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1959" y="1616228"/>
            <a:ext cx="3664409" cy="4531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0532" y="0"/>
            <a:ext cx="1747044" cy="722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010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Words>125</Words>
  <Application>Microsoft Office PowerPoint</Application>
  <PresentationFormat>Широкоэкранный</PresentationFormat>
  <Paragraphs>34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Tw Cen MT</vt:lpstr>
      <vt:lpstr>Tw Cen MT Condensed</vt:lpstr>
      <vt:lpstr>Wingdings 3</vt:lpstr>
      <vt:lpstr>Интеграл</vt:lpstr>
      <vt:lpstr>Кастомизация продукта без боли и слез</vt:lpstr>
      <vt:lpstr>Кастомизация есть развитие</vt:lpstr>
      <vt:lpstr>Варианты кастомизации</vt:lpstr>
      <vt:lpstr>Бессистемная</vt:lpstr>
      <vt:lpstr>Проектная</vt:lpstr>
      <vt:lpstr>API</vt:lpstr>
      <vt:lpstr>Плагины</vt:lpstr>
      <vt:lpstr>Кастомизация</vt:lpstr>
      <vt:lpstr>4. В чем подвох?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Крупадерова Валентина Александровна</dc:creator>
  <cp:lastModifiedBy>Крупадерова Валентина Александровна</cp:lastModifiedBy>
  <cp:revision>18</cp:revision>
  <dcterms:created xsi:type="dcterms:W3CDTF">2014-10-09T15:28:20Z</dcterms:created>
  <dcterms:modified xsi:type="dcterms:W3CDTF">2014-10-30T17:45:57Z</dcterms:modified>
</cp:coreProperties>
</file>