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313" r:id="rId4"/>
    <p:sldId id="314" r:id="rId5"/>
    <p:sldId id="325" r:id="rId6"/>
    <p:sldId id="315" r:id="rId7"/>
    <p:sldId id="317" r:id="rId8"/>
    <p:sldId id="322" r:id="rId9"/>
    <p:sldId id="323" r:id="rId10"/>
    <p:sldId id="318" r:id="rId11"/>
    <p:sldId id="321" r:id="rId12"/>
    <p:sldId id="324" r:id="rId13"/>
    <p:sldId id="320" r:id="rId14"/>
    <p:sldId id="319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743" autoAdjust="0"/>
  </p:normalViewPr>
  <p:slideViewPr>
    <p:cSldViewPr>
      <p:cViewPr>
        <p:scale>
          <a:sx n="50" d="100"/>
          <a:sy n="50" d="100"/>
        </p:scale>
        <p:origin x="2574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1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7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8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5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4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9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7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5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dia.trasiuk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О чем молчит </a:t>
            </a:r>
            <a:r>
              <a:rPr lang="ru-RU" dirty="0" err="1" smtClean="0"/>
              <a:t>стейкхолдер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smtClean="0"/>
              <a:t>Тарасюк Надежда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640"/>
            <a:ext cx="3810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82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Составьте контрольный список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27373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Пользователи, права доступа, роли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CRUD</a:t>
            </a:r>
            <a:endParaRPr lang="ru-RU" sz="3600" dirty="0" smtClean="0"/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Нефункциональные требования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Архивирование, восстановление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данных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Составьте контрольный список</a:t>
            </a:r>
          </a:p>
          <a:p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999381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Отчеты, шаблоны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Печатные формы,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предпросмотр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Настройки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Работа на различных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 и устройствах, адаптивная верстка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Составьте контрольный список</a:t>
            </a:r>
          </a:p>
          <a:p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214339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Конкурентное обновление данных 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Корректная работа с учетом часового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пояса клиента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Журналирование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действий пользователя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Интеграции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взаимодействия с другими системами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4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528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Предостережение</a:t>
            </a:r>
          </a:p>
          <a:p>
            <a:r>
              <a:rPr lang="ru-RU" dirty="0" smtClean="0"/>
              <a:t>(вместо заключения)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215405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KISS – Keep It Simple and Short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YAGNI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- You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Ain't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Gonna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Need It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Обсуждение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700808"/>
            <a:ext cx="5112568" cy="41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24928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Тарасюк Надежда</a:t>
            </a:r>
            <a:endParaRPr lang="ru-RU" sz="3600" dirty="0" smtClean="0"/>
          </a:p>
          <a:p>
            <a:r>
              <a:rPr lang="en-US" sz="3600" dirty="0" smtClean="0"/>
              <a:t>R-Style Lab </a:t>
            </a:r>
            <a:r>
              <a:rPr lang="ru-RU" sz="3600" dirty="0" smtClean="0"/>
              <a:t>Минск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nadia.t</a:t>
            </a:r>
            <a:r>
              <a:rPr lang="ru-RU" sz="3600" dirty="0" smtClean="0">
                <a:hlinkClick r:id="rId3"/>
              </a:rPr>
              <a:t>а</a:t>
            </a:r>
            <a:r>
              <a:rPr lang="en-US" sz="3600" dirty="0" smtClean="0">
                <a:hlinkClick r:id="rId3"/>
              </a:rPr>
              <a:t>rasiuk@gmail.com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4144" y="1526432"/>
            <a:ext cx="59766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 8 лет в </a:t>
            </a:r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IT</a:t>
            </a: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BA</a:t>
            </a: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едущий специалист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R-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tyle Lab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Минск</a:t>
            </a:r>
            <a:endParaRPr lang="ru-RU" sz="3600" dirty="0" smtClean="0"/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Руководитель отдела бизнес-анализа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Активный участник сообщества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analyst.by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408" y="1390204"/>
            <a:ext cx="2250392" cy="23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 чем этот доклад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772816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844824"/>
            <a:ext cx="40324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2773" y="9167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Управляйте заинтересованными сторонами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8012" y="2414139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Найдите все заинтересованные стороны 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Матрица интерес-влияние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RACI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матрица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528" y="719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Планируйте процесс сбора требований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8012" y="1916832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Составьте план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Учитывайте доступность заинтересованных сторон</a:t>
            </a:r>
            <a:endParaRPr lang="ru-RU" sz="3600" dirty="0" smtClean="0"/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Учитывайте психологические и культурные особенности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Правильно выберите техники для сбора требований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08520" y="516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Проводите конструктивные беседы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14339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Составьте план коммуникаций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Планируйте встречу (повестка)</a:t>
            </a:r>
            <a:endParaRPr lang="ru-RU" sz="3600" dirty="0" smtClean="0"/>
          </a:p>
          <a:p>
            <a:pPr algn="l">
              <a:buFont typeface="Arial" pitchFamily="34" charset="0"/>
              <a:buChar char="•"/>
            </a:pP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Модерируйте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встречу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Поделитесь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результатом встречи (протокол)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Трассировка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Трассировка пользовательских требований к функциональным требованиям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Трассировка бизнес-правил к функциональным требованиям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Различный вид требований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27373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Представить требования в разном виде</a:t>
            </a:r>
            <a:endParaRPr lang="en-US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текстовый и графический</a:t>
            </a:r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Представить требования в разных репрезентациях одного вида</a:t>
            </a:r>
          </a:p>
          <a:p>
            <a:pPr algn="l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диаграммы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use cases, DFD, state machine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8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Проверка условий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Проверить границы в требованиях, сформулированных с помощью условий  </a:t>
            </a:r>
            <a:b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3600" spc="-150" dirty="0" smtClean="0">
                <a:solidFill>
                  <a:schemeClr val="accent4">
                    <a:lumMod val="75000"/>
                  </a:schemeClr>
                </a:solidFill>
              </a:rPr>
              <a:t>&lt;, &gt;, =</a:t>
            </a:r>
            <a:r>
              <a:rPr lang="ru-RU" sz="3600" spc="-15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36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Проверить все случаи и условия в логических требованиях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(или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не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иначе)</a:t>
            </a:r>
            <a:endParaRPr lang="ru-RU" sz="3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Nadia Tarasiuk</Template>
  <TotalTime>174</TotalTime>
  <Words>254</Words>
  <Application>Microsoft Office PowerPoint</Application>
  <PresentationFormat>On-screen Show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presentation-template</vt:lpstr>
      <vt:lpstr>О чем молчит стейкхолдер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молчит стейкхолдер</dc:title>
  <dc:creator>Nadezhda.Tarasiuk</dc:creator>
  <cp:lastModifiedBy>Nadezhda.Tarasiuk</cp:lastModifiedBy>
  <cp:revision>37</cp:revision>
  <dcterms:created xsi:type="dcterms:W3CDTF">2014-04-14T06:46:49Z</dcterms:created>
  <dcterms:modified xsi:type="dcterms:W3CDTF">2014-04-14T09:41:02Z</dcterms:modified>
</cp:coreProperties>
</file>