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notesMasterIdLst>
    <p:notesMasterId r:id="rId30"/>
  </p:notesMasterIdLst>
  <p:handoutMasterIdLst>
    <p:handoutMasterId r:id="rId31"/>
  </p:handoutMasterIdLst>
  <p:sldIdLst>
    <p:sldId id="448" r:id="rId5"/>
    <p:sldId id="468" r:id="rId6"/>
    <p:sldId id="469" r:id="rId7"/>
    <p:sldId id="452" r:id="rId8"/>
    <p:sldId id="470" r:id="rId9"/>
    <p:sldId id="483" r:id="rId10"/>
    <p:sldId id="471" r:id="rId11"/>
    <p:sldId id="472" r:id="rId12"/>
    <p:sldId id="473" r:id="rId13"/>
    <p:sldId id="474" r:id="rId14"/>
    <p:sldId id="485" r:id="rId15"/>
    <p:sldId id="486" r:id="rId16"/>
    <p:sldId id="487" r:id="rId17"/>
    <p:sldId id="488" r:id="rId18"/>
    <p:sldId id="489" r:id="rId19"/>
    <p:sldId id="490" r:id="rId20"/>
    <p:sldId id="475" r:id="rId21"/>
    <p:sldId id="476" r:id="rId22"/>
    <p:sldId id="484" r:id="rId23"/>
    <p:sldId id="477" r:id="rId24"/>
    <p:sldId id="478" r:id="rId25"/>
    <p:sldId id="479" r:id="rId26"/>
    <p:sldId id="480" r:id="rId27"/>
    <p:sldId id="482" r:id="rId28"/>
    <p:sldId id="481" r:id="rId2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orient="horz" pos="764" userDrawn="1">
          <p15:clr>
            <a:srgbClr val="A4A3A4"/>
          </p15:clr>
        </p15:guide>
        <p15:guide id="3" orient="horz" pos="3544" userDrawn="1">
          <p15:clr>
            <a:srgbClr val="A4A3A4"/>
          </p15:clr>
        </p15:guide>
        <p15:guide id="4" orient="horz" pos="2159" userDrawn="1">
          <p15:clr>
            <a:srgbClr val="A4A3A4"/>
          </p15:clr>
        </p15:guide>
        <p15:guide id="5" orient="horz" pos="1374" userDrawn="1">
          <p15:clr>
            <a:srgbClr val="A4A3A4"/>
          </p15:clr>
        </p15:guide>
        <p15:guide id="6" orient="horz" pos="3699" userDrawn="1">
          <p15:clr>
            <a:srgbClr val="A4A3A4"/>
          </p15:clr>
        </p15:guide>
        <p15:guide id="7" orient="horz" pos="1151" userDrawn="1">
          <p15:clr>
            <a:srgbClr val="A4A3A4"/>
          </p15:clr>
        </p15:guide>
        <p15:guide id="8" pos="3896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4211" userDrawn="1">
          <p15:clr>
            <a:srgbClr val="A4A3A4"/>
          </p15:clr>
        </p15:guide>
        <p15:guide id="11" pos="7299" userDrawn="1">
          <p15:clr>
            <a:srgbClr val="A4A3A4"/>
          </p15:clr>
        </p15:guide>
        <p15:guide id="12" pos="5316" userDrawn="1">
          <p15:clr>
            <a:srgbClr val="A4A3A4"/>
          </p15:clr>
        </p15:guide>
        <p15:guide id="13" pos="291" userDrawn="1">
          <p15:clr>
            <a:srgbClr val="A4A3A4"/>
          </p15:clr>
        </p15:guide>
        <p15:guide id="14" pos="343" userDrawn="1">
          <p15:clr>
            <a:srgbClr val="A4A3A4"/>
          </p15:clr>
        </p15:guide>
        <p15:guide id="15" pos="6809" userDrawn="1">
          <p15:clr>
            <a:srgbClr val="A4A3A4"/>
          </p15:clr>
        </p15:guide>
        <p15:guide id="16" pos="6888" userDrawn="1">
          <p15:clr>
            <a:srgbClr val="A4A3A4"/>
          </p15:clr>
        </p15:guide>
        <p15:guide id="17" pos="647" userDrawn="1">
          <p15:clr>
            <a:srgbClr val="A4A3A4"/>
          </p15:clr>
        </p15:guide>
        <p15:guide id="18" orient="horz" pos="280">
          <p15:clr>
            <a:srgbClr val="A4A3A4"/>
          </p15:clr>
        </p15:guide>
        <p15:guide id="19" orient="horz" pos="573">
          <p15:clr>
            <a:srgbClr val="A4A3A4"/>
          </p15:clr>
        </p15:guide>
        <p15:guide id="20" orient="horz" pos="2658">
          <p15:clr>
            <a:srgbClr val="A4A3A4"/>
          </p15:clr>
        </p15:guide>
        <p15:guide id="21" orient="horz" pos="1619">
          <p15:clr>
            <a:srgbClr val="A4A3A4"/>
          </p15:clr>
        </p15:guide>
        <p15:guide id="22" orient="horz" pos="1031">
          <p15:clr>
            <a:srgbClr val="A4A3A4"/>
          </p15:clr>
        </p15:guide>
        <p15:guide id="23" orient="horz" pos="2774">
          <p15:clr>
            <a:srgbClr val="A4A3A4"/>
          </p15:clr>
        </p15:guide>
        <p15:guide id="24" orient="horz" pos="863">
          <p15:clr>
            <a:srgbClr val="A4A3A4"/>
          </p15:clr>
        </p15:guide>
        <p15:guide id="25" pos="2922">
          <p15:clr>
            <a:srgbClr val="A4A3A4"/>
          </p15:clr>
        </p15:guide>
        <p15:guide id="26" pos="391">
          <p15:clr>
            <a:srgbClr val="A4A3A4"/>
          </p15:clr>
        </p15:guide>
        <p15:guide id="27" pos="3158">
          <p15:clr>
            <a:srgbClr val="A4A3A4"/>
          </p15:clr>
        </p15:guide>
        <p15:guide id="28" pos="5474">
          <p15:clr>
            <a:srgbClr val="A4A3A4"/>
          </p15:clr>
        </p15:guide>
        <p15:guide id="29" pos="3987">
          <p15:clr>
            <a:srgbClr val="A4A3A4"/>
          </p15:clr>
        </p15:guide>
        <p15:guide id="30" pos="218">
          <p15:clr>
            <a:srgbClr val="A4A3A4"/>
          </p15:clr>
        </p15:guide>
        <p15:guide id="31" pos="257">
          <p15:clr>
            <a:srgbClr val="A4A3A4"/>
          </p15:clr>
        </p15:guide>
        <p15:guide id="32" pos="5107">
          <p15:clr>
            <a:srgbClr val="A4A3A4"/>
          </p15:clr>
        </p15:guide>
        <p15:guide id="33" pos="5166">
          <p15:clr>
            <a:srgbClr val="A4A3A4"/>
          </p15:clr>
        </p15:guide>
        <p15:guide id="34" pos="4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66"/>
    <a:srgbClr val="464547"/>
    <a:srgbClr val="B22746"/>
    <a:srgbClr val="A3C644"/>
    <a:srgbClr val="E6E6E6"/>
    <a:srgbClr val="CCCCCC"/>
    <a:srgbClr val="999999"/>
    <a:srgbClr val="2FC2D9"/>
    <a:srgbClr val="1A9CB0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7" autoAdjust="0"/>
    <p:restoredTop sz="96388" autoAdjust="0"/>
  </p:normalViewPr>
  <p:slideViewPr>
    <p:cSldViewPr snapToGrid="0">
      <p:cViewPr varScale="1">
        <p:scale>
          <a:sx n="108" d="100"/>
          <a:sy n="108" d="100"/>
        </p:scale>
        <p:origin x="732" y="78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3896"/>
        <p:guide pos="521"/>
        <p:guide pos="4211"/>
        <p:guide pos="7299"/>
        <p:guide pos="5316"/>
        <p:guide pos="291"/>
        <p:guide pos="343"/>
        <p:guide pos="6809"/>
        <p:guide pos="6888"/>
        <p:guide pos="647"/>
        <p:guide orient="horz" pos="280"/>
        <p:guide orient="horz" pos="573"/>
        <p:guide orient="horz" pos="2658"/>
        <p:guide orient="horz" pos="1619"/>
        <p:guide orient="horz" pos="1031"/>
        <p:guide orient="horz" pos="2774"/>
        <p:guide orient="horz" pos="863"/>
        <p:guide pos="2922"/>
        <p:guide pos="391"/>
        <p:guide pos="3158"/>
        <p:guide pos="5474"/>
        <p:guide pos="3987"/>
        <p:guide pos="218"/>
        <p:guide pos="257"/>
        <p:guide pos="5107"/>
        <p:guide pos="5166"/>
        <p:guide pos="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D7933-0133-4ADD-8D42-0D3A2E21E4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3F40B-98BA-4722-88D4-5B6C8512219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Presale</a:t>
          </a:r>
          <a:endParaRPr lang="en-US" dirty="0"/>
        </a:p>
      </dgm:t>
    </dgm:pt>
    <dgm:pt modelId="{4778D3EA-07F5-43F5-8460-022C4F98E7D4}" type="parTrans" cxnId="{80E04127-410F-4EBD-9622-D856D648B5AA}">
      <dgm:prSet/>
      <dgm:spPr/>
      <dgm:t>
        <a:bodyPr/>
        <a:lstStyle/>
        <a:p>
          <a:endParaRPr lang="en-US"/>
        </a:p>
      </dgm:t>
    </dgm:pt>
    <dgm:pt modelId="{72C0116B-4230-4628-B0E2-79CD0D8C2E59}" type="sibTrans" cxnId="{80E04127-410F-4EBD-9622-D856D648B5AA}">
      <dgm:prSet/>
      <dgm:spPr/>
      <dgm:t>
        <a:bodyPr/>
        <a:lstStyle/>
        <a:p>
          <a:endParaRPr lang="en-US"/>
        </a:p>
      </dgm:t>
    </dgm:pt>
    <dgm:pt modelId="{0FACFFE3-D0EC-4B8A-AF76-83C79E8AC9F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7FEFB8D6-FDC2-41C9-BDB9-DA193852DE53}" type="parTrans" cxnId="{C2EBC7B5-5283-459E-A4FD-FF76EF524DB2}">
      <dgm:prSet/>
      <dgm:spPr/>
      <dgm:t>
        <a:bodyPr/>
        <a:lstStyle/>
        <a:p>
          <a:endParaRPr lang="en-US"/>
        </a:p>
      </dgm:t>
    </dgm:pt>
    <dgm:pt modelId="{8B00941F-B9A5-4042-88DE-192B260B18D4}" type="sibTrans" cxnId="{C2EBC7B5-5283-459E-A4FD-FF76EF524DB2}">
      <dgm:prSet/>
      <dgm:spPr/>
      <dgm:t>
        <a:bodyPr/>
        <a:lstStyle/>
        <a:p>
          <a:endParaRPr lang="en-US"/>
        </a:p>
      </dgm:t>
    </dgm:pt>
    <dgm:pt modelId="{7A2359F3-6575-41CC-AE78-B371D30826B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Delivery</a:t>
          </a:r>
          <a:endParaRPr lang="en-US" dirty="0"/>
        </a:p>
      </dgm:t>
    </dgm:pt>
    <dgm:pt modelId="{5F63E8BA-C0E6-452B-9701-15A8654DD6CE}" type="parTrans" cxnId="{65EDF000-C884-4E4F-B787-011E65EC9AB9}">
      <dgm:prSet/>
      <dgm:spPr/>
      <dgm:t>
        <a:bodyPr/>
        <a:lstStyle/>
        <a:p>
          <a:endParaRPr lang="en-US"/>
        </a:p>
      </dgm:t>
    </dgm:pt>
    <dgm:pt modelId="{27FF6B87-0942-42EB-A057-465C167D4B22}" type="sibTrans" cxnId="{65EDF000-C884-4E4F-B787-011E65EC9AB9}">
      <dgm:prSet/>
      <dgm:spPr/>
      <dgm:t>
        <a:bodyPr/>
        <a:lstStyle/>
        <a:p>
          <a:endParaRPr lang="en-US"/>
        </a:p>
      </dgm:t>
    </dgm:pt>
    <dgm:pt modelId="{9AE55294-69B6-4C8F-9BD3-0628EC663D8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 smtClean="0"/>
            <a:t>Hypercare</a:t>
          </a:r>
          <a:endParaRPr lang="en-US" dirty="0"/>
        </a:p>
      </dgm:t>
    </dgm:pt>
    <dgm:pt modelId="{EDB28443-7A7E-403E-8516-138E9B01DBA7}" type="parTrans" cxnId="{929F5D86-3DB4-402C-A8A9-CE600FE15BB2}">
      <dgm:prSet/>
      <dgm:spPr/>
      <dgm:t>
        <a:bodyPr/>
        <a:lstStyle/>
        <a:p>
          <a:endParaRPr lang="en-US"/>
        </a:p>
      </dgm:t>
    </dgm:pt>
    <dgm:pt modelId="{77A1C730-7E2A-4C00-A40D-A42D984DEA41}" type="sibTrans" cxnId="{929F5D86-3DB4-402C-A8A9-CE600FE15BB2}">
      <dgm:prSet/>
      <dgm:spPr/>
      <dgm:t>
        <a:bodyPr/>
        <a:lstStyle/>
        <a:p>
          <a:endParaRPr lang="en-US"/>
        </a:p>
      </dgm:t>
    </dgm:pt>
    <dgm:pt modelId="{9EFC8672-11B6-4696-8A44-C0A1052B822A}" type="pres">
      <dgm:prSet presAssocID="{E1ED7933-0133-4ADD-8D42-0D3A2E21E4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5ACE23-4CD5-4F1F-8318-39E740D74A92}" type="pres">
      <dgm:prSet presAssocID="{B763F40B-98BA-4722-88D4-5B6C8512219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EF592-C774-4536-A1AE-A91E8E0E4731}" type="pres">
      <dgm:prSet presAssocID="{72C0116B-4230-4628-B0E2-79CD0D8C2E59}" presName="parTxOnlySpace" presStyleCnt="0"/>
      <dgm:spPr/>
    </dgm:pt>
    <dgm:pt modelId="{98EE1C68-8CF0-401A-9E2D-EC82FDBD3D24}" type="pres">
      <dgm:prSet presAssocID="{0FACFFE3-D0EC-4B8A-AF76-83C79E8AC9F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4CD84-B474-46ED-9261-85B81F70581E}" type="pres">
      <dgm:prSet presAssocID="{8B00941F-B9A5-4042-88DE-192B260B18D4}" presName="parTxOnlySpace" presStyleCnt="0"/>
      <dgm:spPr/>
    </dgm:pt>
    <dgm:pt modelId="{4C311419-32AD-4285-8730-544005E94EAC}" type="pres">
      <dgm:prSet presAssocID="{7A2359F3-6575-41CC-AE78-B371D30826B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2030-B3C0-4C0A-A57A-343A2D129D22}" type="pres">
      <dgm:prSet presAssocID="{27FF6B87-0942-42EB-A057-465C167D4B22}" presName="parTxOnlySpace" presStyleCnt="0"/>
      <dgm:spPr/>
    </dgm:pt>
    <dgm:pt modelId="{2804CE6F-E251-4866-8352-C77F3D45EB54}" type="pres">
      <dgm:prSet presAssocID="{9AE55294-69B6-4C8F-9BD3-0628EC663D8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DF000-C884-4E4F-B787-011E65EC9AB9}" srcId="{E1ED7933-0133-4ADD-8D42-0D3A2E21E417}" destId="{7A2359F3-6575-41CC-AE78-B371D30826BF}" srcOrd="2" destOrd="0" parTransId="{5F63E8BA-C0E6-452B-9701-15A8654DD6CE}" sibTransId="{27FF6B87-0942-42EB-A057-465C167D4B22}"/>
    <dgm:cxn modelId="{C9330CC0-D49D-41E6-B06B-843AA994E1A1}" type="presOf" srcId="{B763F40B-98BA-4722-88D4-5B6C8512219C}" destId="{B75ACE23-4CD5-4F1F-8318-39E740D74A92}" srcOrd="0" destOrd="0" presId="urn:microsoft.com/office/officeart/2005/8/layout/chevron1"/>
    <dgm:cxn modelId="{929F5D86-3DB4-402C-A8A9-CE600FE15BB2}" srcId="{E1ED7933-0133-4ADD-8D42-0D3A2E21E417}" destId="{9AE55294-69B6-4C8F-9BD3-0628EC663D8F}" srcOrd="3" destOrd="0" parTransId="{EDB28443-7A7E-403E-8516-138E9B01DBA7}" sibTransId="{77A1C730-7E2A-4C00-A40D-A42D984DEA41}"/>
    <dgm:cxn modelId="{45E540B2-9CB9-4D53-91BC-AC2D11DA9A05}" type="presOf" srcId="{9AE55294-69B6-4C8F-9BD3-0628EC663D8F}" destId="{2804CE6F-E251-4866-8352-C77F3D45EB54}" srcOrd="0" destOrd="0" presId="urn:microsoft.com/office/officeart/2005/8/layout/chevron1"/>
    <dgm:cxn modelId="{3EF214F2-6A49-4D90-B737-6B2D064E8BAF}" type="presOf" srcId="{E1ED7933-0133-4ADD-8D42-0D3A2E21E417}" destId="{9EFC8672-11B6-4696-8A44-C0A1052B822A}" srcOrd="0" destOrd="0" presId="urn:microsoft.com/office/officeart/2005/8/layout/chevron1"/>
    <dgm:cxn modelId="{2B2F03C0-7307-4706-BF29-37AAC7F1C098}" type="presOf" srcId="{7A2359F3-6575-41CC-AE78-B371D30826BF}" destId="{4C311419-32AD-4285-8730-544005E94EAC}" srcOrd="0" destOrd="0" presId="urn:microsoft.com/office/officeart/2005/8/layout/chevron1"/>
    <dgm:cxn modelId="{C2EBC7B5-5283-459E-A4FD-FF76EF524DB2}" srcId="{E1ED7933-0133-4ADD-8D42-0D3A2E21E417}" destId="{0FACFFE3-D0EC-4B8A-AF76-83C79E8AC9F4}" srcOrd="1" destOrd="0" parTransId="{7FEFB8D6-FDC2-41C9-BDB9-DA193852DE53}" sibTransId="{8B00941F-B9A5-4042-88DE-192B260B18D4}"/>
    <dgm:cxn modelId="{11BEC2B6-9A8D-4158-B330-E5B90C8DE617}" type="presOf" srcId="{0FACFFE3-D0EC-4B8A-AF76-83C79E8AC9F4}" destId="{98EE1C68-8CF0-401A-9E2D-EC82FDBD3D24}" srcOrd="0" destOrd="0" presId="urn:microsoft.com/office/officeart/2005/8/layout/chevron1"/>
    <dgm:cxn modelId="{80E04127-410F-4EBD-9622-D856D648B5AA}" srcId="{E1ED7933-0133-4ADD-8D42-0D3A2E21E417}" destId="{B763F40B-98BA-4722-88D4-5B6C8512219C}" srcOrd="0" destOrd="0" parTransId="{4778D3EA-07F5-43F5-8460-022C4F98E7D4}" sibTransId="{72C0116B-4230-4628-B0E2-79CD0D8C2E59}"/>
    <dgm:cxn modelId="{7F1B811E-1C1F-4531-BDF2-22BEFA3CB9F6}" type="presParOf" srcId="{9EFC8672-11B6-4696-8A44-C0A1052B822A}" destId="{B75ACE23-4CD5-4F1F-8318-39E740D74A92}" srcOrd="0" destOrd="0" presId="urn:microsoft.com/office/officeart/2005/8/layout/chevron1"/>
    <dgm:cxn modelId="{D91CFC37-B106-4B8F-8544-CFCAE98FCE88}" type="presParOf" srcId="{9EFC8672-11B6-4696-8A44-C0A1052B822A}" destId="{C28EF592-C774-4536-A1AE-A91E8E0E4731}" srcOrd="1" destOrd="0" presId="urn:microsoft.com/office/officeart/2005/8/layout/chevron1"/>
    <dgm:cxn modelId="{F2DC0CA3-8695-4E3F-A478-30D3FAAB6C4C}" type="presParOf" srcId="{9EFC8672-11B6-4696-8A44-C0A1052B822A}" destId="{98EE1C68-8CF0-401A-9E2D-EC82FDBD3D24}" srcOrd="2" destOrd="0" presId="urn:microsoft.com/office/officeart/2005/8/layout/chevron1"/>
    <dgm:cxn modelId="{80928AA5-B5C2-4D7C-8D28-77BD6F952DD0}" type="presParOf" srcId="{9EFC8672-11B6-4696-8A44-C0A1052B822A}" destId="{44B4CD84-B474-46ED-9261-85B81F70581E}" srcOrd="3" destOrd="0" presId="urn:microsoft.com/office/officeart/2005/8/layout/chevron1"/>
    <dgm:cxn modelId="{2EAF4CCB-6BAE-4319-89C6-F6092213C757}" type="presParOf" srcId="{9EFC8672-11B6-4696-8A44-C0A1052B822A}" destId="{4C311419-32AD-4285-8730-544005E94EAC}" srcOrd="4" destOrd="0" presId="urn:microsoft.com/office/officeart/2005/8/layout/chevron1"/>
    <dgm:cxn modelId="{417A21D7-7CC0-449A-AF12-B7F946BAA201}" type="presParOf" srcId="{9EFC8672-11B6-4696-8A44-C0A1052B822A}" destId="{AFAE2030-B3C0-4C0A-A57A-343A2D129D22}" srcOrd="5" destOrd="0" presId="urn:microsoft.com/office/officeart/2005/8/layout/chevron1"/>
    <dgm:cxn modelId="{6C0DBBE3-07BC-4CAA-B010-46DCB439C0DD}" type="presParOf" srcId="{9EFC8672-11B6-4696-8A44-C0A1052B822A}" destId="{2804CE6F-E251-4866-8352-C77F3D45EB5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D2E97-78B0-4BB2-BC9E-BCC3ACCA695B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A8E6D8-0523-4F6B-928E-14AAE60657DA}">
      <dgm:prSet phldrT="[Text]" custT="1"/>
      <dgm:spPr/>
      <dgm:t>
        <a:bodyPr/>
        <a:lstStyle/>
        <a:p>
          <a:r>
            <a:rPr lang="ru-RU" sz="2000" dirty="0" smtClean="0"/>
            <a:t>Подготовка</a:t>
          </a:r>
          <a:endParaRPr lang="en-US" sz="2000" dirty="0"/>
        </a:p>
      </dgm:t>
    </dgm:pt>
    <dgm:pt modelId="{F1F66AD9-2B3F-4CEB-BAA4-47F4B6CD2254}" type="parTrans" cxnId="{E227C2F0-B3A4-449C-8755-1D8C588C19C6}">
      <dgm:prSet/>
      <dgm:spPr/>
      <dgm:t>
        <a:bodyPr/>
        <a:lstStyle/>
        <a:p>
          <a:endParaRPr lang="en-US"/>
        </a:p>
      </dgm:t>
    </dgm:pt>
    <dgm:pt modelId="{7D22A07D-B2CE-4E14-9ABD-606632D92EAF}" type="sibTrans" cxnId="{E227C2F0-B3A4-449C-8755-1D8C588C19C6}">
      <dgm:prSet/>
      <dgm:spPr/>
      <dgm:t>
        <a:bodyPr/>
        <a:lstStyle/>
        <a:p>
          <a:endParaRPr lang="en-US"/>
        </a:p>
      </dgm:t>
    </dgm:pt>
    <dgm:pt modelId="{62A9864D-1045-4B50-842C-26A771D66FDA}">
      <dgm:prSet phldrT="[Text]" custT="1"/>
      <dgm:spPr/>
      <dgm:t>
        <a:bodyPr/>
        <a:lstStyle/>
        <a:p>
          <a:r>
            <a:rPr lang="ru-RU" sz="2000" dirty="0" smtClean="0"/>
            <a:t>Проведение</a:t>
          </a:r>
          <a:endParaRPr lang="en-US" sz="2000" dirty="0"/>
        </a:p>
      </dgm:t>
    </dgm:pt>
    <dgm:pt modelId="{88F0FC9C-A644-4DF9-AA61-CF1F8CE93693}" type="parTrans" cxnId="{5F6B0665-4B04-4DA8-95B0-1E062418B240}">
      <dgm:prSet/>
      <dgm:spPr/>
      <dgm:t>
        <a:bodyPr/>
        <a:lstStyle/>
        <a:p>
          <a:endParaRPr lang="en-US"/>
        </a:p>
      </dgm:t>
    </dgm:pt>
    <dgm:pt modelId="{050478A3-1D47-4043-B1BF-59C243678F82}" type="sibTrans" cxnId="{5F6B0665-4B04-4DA8-95B0-1E062418B240}">
      <dgm:prSet/>
      <dgm:spPr/>
      <dgm:t>
        <a:bodyPr/>
        <a:lstStyle/>
        <a:p>
          <a:endParaRPr lang="en-US"/>
        </a:p>
      </dgm:t>
    </dgm:pt>
    <dgm:pt modelId="{31615E1A-0B5B-41E5-BCAB-030B87987C32}">
      <dgm:prSet phldrT="[Text]" custT="1"/>
      <dgm:spPr/>
      <dgm:t>
        <a:bodyPr/>
        <a:lstStyle/>
        <a:p>
          <a:r>
            <a:rPr lang="ru-RU" sz="1900" dirty="0" smtClean="0"/>
            <a:t>Обработка</a:t>
          </a:r>
          <a:endParaRPr lang="en-US" sz="1900" dirty="0"/>
        </a:p>
      </dgm:t>
    </dgm:pt>
    <dgm:pt modelId="{6F754F09-460F-4874-9C3C-94FA4A0D7E69}" type="parTrans" cxnId="{351D7323-1B9E-4495-BEAC-EC68BDA51E83}">
      <dgm:prSet/>
      <dgm:spPr/>
      <dgm:t>
        <a:bodyPr/>
        <a:lstStyle/>
        <a:p>
          <a:endParaRPr lang="en-US"/>
        </a:p>
      </dgm:t>
    </dgm:pt>
    <dgm:pt modelId="{C193A24B-A7E2-4B02-93BB-E470FDC6558F}" type="sibTrans" cxnId="{351D7323-1B9E-4495-BEAC-EC68BDA51E83}">
      <dgm:prSet/>
      <dgm:spPr/>
      <dgm:t>
        <a:bodyPr/>
        <a:lstStyle/>
        <a:p>
          <a:endParaRPr lang="en-US"/>
        </a:p>
      </dgm:t>
    </dgm:pt>
    <dgm:pt modelId="{8D4A8F59-B1CB-4353-9DAC-CE3F22CBD073}">
      <dgm:prSet phldrT="[Text]" custT="1"/>
      <dgm:spPr/>
      <dgm:t>
        <a:bodyPr/>
        <a:lstStyle/>
        <a:p>
          <a:r>
            <a:rPr lang="ru-RU" sz="2000" dirty="0" smtClean="0"/>
            <a:t>Передача</a:t>
          </a:r>
          <a:endParaRPr lang="en-US" sz="2000" dirty="0"/>
        </a:p>
      </dgm:t>
    </dgm:pt>
    <dgm:pt modelId="{7D778C8F-46D5-4D82-8630-5D69435C60BA}" type="parTrans" cxnId="{F1A1EAA7-CADB-4775-B3F5-71930759081D}">
      <dgm:prSet/>
      <dgm:spPr/>
      <dgm:t>
        <a:bodyPr/>
        <a:lstStyle/>
        <a:p>
          <a:endParaRPr lang="en-US"/>
        </a:p>
      </dgm:t>
    </dgm:pt>
    <dgm:pt modelId="{D6B3A063-6186-4C2C-9E24-C530078461D7}" type="sibTrans" cxnId="{F1A1EAA7-CADB-4775-B3F5-71930759081D}">
      <dgm:prSet/>
      <dgm:spPr/>
      <dgm:t>
        <a:bodyPr/>
        <a:lstStyle/>
        <a:p>
          <a:endParaRPr lang="en-US"/>
        </a:p>
      </dgm:t>
    </dgm:pt>
    <dgm:pt modelId="{EFDB8D67-37BE-4AAD-AC68-A23543A4CD48}">
      <dgm:prSet phldrT="[Text]"/>
      <dgm:spPr/>
      <dgm:t>
        <a:bodyPr/>
        <a:lstStyle/>
        <a:p>
          <a:endParaRPr lang="en-US" dirty="0"/>
        </a:p>
      </dgm:t>
    </dgm:pt>
    <dgm:pt modelId="{CEB40883-AE7D-4CB7-98EC-BE0C9C6672EB}" type="sibTrans" cxnId="{C3585F88-706D-4A9F-97E9-0B356DA2ACDA}">
      <dgm:prSet/>
      <dgm:spPr/>
      <dgm:t>
        <a:bodyPr/>
        <a:lstStyle/>
        <a:p>
          <a:endParaRPr lang="en-US"/>
        </a:p>
      </dgm:t>
    </dgm:pt>
    <dgm:pt modelId="{12757227-BAE0-42BA-83B6-160F279797A6}" type="parTrans" cxnId="{C3585F88-706D-4A9F-97E9-0B356DA2ACDA}">
      <dgm:prSet/>
      <dgm:spPr/>
      <dgm:t>
        <a:bodyPr/>
        <a:lstStyle/>
        <a:p>
          <a:endParaRPr lang="en-US"/>
        </a:p>
      </dgm:t>
    </dgm:pt>
    <dgm:pt modelId="{C4715A23-8521-4A5D-A201-1EA2517B664D}" type="pres">
      <dgm:prSet presAssocID="{BADD2E97-78B0-4BB2-BC9E-BCC3ACCA69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39156B-BBA8-4CFC-B535-C0BEF5874511}" type="pres">
      <dgm:prSet presAssocID="{CAA8E6D8-0523-4F6B-928E-14AAE60657DA}" presName="composite" presStyleCnt="0"/>
      <dgm:spPr/>
    </dgm:pt>
    <dgm:pt modelId="{345B9104-17E3-4D72-943E-CD0D1CE8E481}" type="pres">
      <dgm:prSet presAssocID="{CAA8E6D8-0523-4F6B-928E-14AAE60657DA}" presName="parTx" presStyleLbl="node1" presStyleIdx="0" presStyleCnt="4" custScaleX="105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4F591-08C8-4819-ABB0-7B017DD8B9D2}" type="pres">
      <dgm:prSet presAssocID="{CAA8E6D8-0523-4F6B-928E-14AAE60657DA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8FD9C-EACE-4F24-B00B-CAFF03486E6A}" type="pres">
      <dgm:prSet presAssocID="{7D22A07D-B2CE-4E14-9ABD-606632D92EAF}" presName="space" presStyleCnt="0"/>
      <dgm:spPr/>
    </dgm:pt>
    <dgm:pt modelId="{DE4F4FA7-CBF9-4372-8271-72563F597F21}" type="pres">
      <dgm:prSet presAssocID="{62A9864D-1045-4B50-842C-26A771D66FDA}" presName="composite" presStyleCnt="0"/>
      <dgm:spPr/>
    </dgm:pt>
    <dgm:pt modelId="{EE1F94DD-822B-46C7-92BA-B209FC2EB9B6}" type="pres">
      <dgm:prSet presAssocID="{62A9864D-1045-4B50-842C-26A771D66FDA}" presName="parTx" presStyleLbl="node1" presStyleIdx="1" presStyleCnt="4" custScaleX="10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E266-B314-4CFD-BC6D-A746CD539CF1}" type="pres">
      <dgm:prSet presAssocID="{62A9864D-1045-4B50-842C-26A771D66FDA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3A462-096C-44B5-9E8C-0FE22DC73507}" type="pres">
      <dgm:prSet presAssocID="{050478A3-1D47-4043-B1BF-59C243678F82}" presName="space" presStyleCnt="0"/>
      <dgm:spPr/>
    </dgm:pt>
    <dgm:pt modelId="{E5BA56CF-39D0-4FE3-B950-79D9F02F96AC}" type="pres">
      <dgm:prSet presAssocID="{31615E1A-0B5B-41E5-BCAB-030B87987C32}" presName="composite" presStyleCnt="0"/>
      <dgm:spPr/>
    </dgm:pt>
    <dgm:pt modelId="{868F7E7E-8A66-4EF9-A985-CF5E801A9AA9}" type="pres">
      <dgm:prSet presAssocID="{31615E1A-0B5B-41E5-BCAB-030B87987C32}" presName="parTx" presStyleLbl="node1" presStyleIdx="2" presStyleCnt="4" custScaleX="96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53D85-B005-4668-BEA6-47C88DF8A136}" type="pres">
      <dgm:prSet presAssocID="{31615E1A-0B5B-41E5-BCAB-030B87987C32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778FC-7BCB-496C-A859-51DCE9A728B3}" type="pres">
      <dgm:prSet presAssocID="{C193A24B-A7E2-4B02-93BB-E470FDC6558F}" presName="space" presStyleCnt="0"/>
      <dgm:spPr/>
    </dgm:pt>
    <dgm:pt modelId="{B5DFB797-CF95-4267-BF44-4C75D13A8355}" type="pres">
      <dgm:prSet presAssocID="{8D4A8F59-B1CB-4353-9DAC-CE3F22CBD073}" presName="composite" presStyleCnt="0"/>
      <dgm:spPr/>
    </dgm:pt>
    <dgm:pt modelId="{BBA3F620-16D4-4148-BA82-976C250A7213}" type="pres">
      <dgm:prSet presAssocID="{8D4A8F59-B1CB-4353-9DAC-CE3F22CBD073}" presName="parTx" presStyleLbl="node1" presStyleIdx="3" presStyleCnt="4" custScaleX="96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AFA1A-06ED-4DD6-B075-3B99CCA64A4C}" type="pres">
      <dgm:prSet presAssocID="{8D4A8F59-B1CB-4353-9DAC-CE3F22CBD073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103E9-EDAD-4B89-AE1E-FFDB47449B6A}" type="presOf" srcId="{31615E1A-0B5B-41E5-BCAB-030B87987C32}" destId="{868F7E7E-8A66-4EF9-A985-CF5E801A9AA9}" srcOrd="0" destOrd="0" presId="urn:microsoft.com/office/officeart/2005/8/layout/chevron1"/>
    <dgm:cxn modelId="{0F775D7D-4E81-4739-9791-E24D651DD70B}" type="presOf" srcId="{8D4A8F59-B1CB-4353-9DAC-CE3F22CBD073}" destId="{BBA3F620-16D4-4148-BA82-976C250A7213}" srcOrd="0" destOrd="0" presId="urn:microsoft.com/office/officeart/2005/8/layout/chevron1"/>
    <dgm:cxn modelId="{41F216E1-1E5C-4906-BA8C-AAE55F7B5605}" type="presOf" srcId="{CAA8E6D8-0523-4F6B-928E-14AAE60657DA}" destId="{345B9104-17E3-4D72-943E-CD0D1CE8E481}" srcOrd="0" destOrd="0" presId="urn:microsoft.com/office/officeart/2005/8/layout/chevron1"/>
    <dgm:cxn modelId="{351D7323-1B9E-4495-BEAC-EC68BDA51E83}" srcId="{BADD2E97-78B0-4BB2-BC9E-BCC3ACCA695B}" destId="{31615E1A-0B5B-41E5-BCAB-030B87987C32}" srcOrd="2" destOrd="0" parTransId="{6F754F09-460F-4874-9C3C-94FA4A0D7E69}" sibTransId="{C193A24B-A7E2-4B02-93BB-E470FDC6558F}"/>
    <dgm:cxn modelId="{87BD5673-C3A3-4979-9105-0A2A0573D3DC}" type="presOf" srcId="{BADD2E97-78B0-4BB2-BC9E-BCC3ACCA695B}" destId="{C4715A23-8521-4A5D-A201-1EA2517B664D}" srcOrd="0" destOrd="0" presId="urn:microsoft.com/office/officeart/2005/8/layout/chevron1"/>
    <dgm:cxn modelId="{47BD265D-4BF2-4C31-A318-9076F79508ED}" type="presOf" srcId="{62A9864D-1045-4B50-842C-26A771D66FDA}" destId="{EE1F94DD-822B-46C7-92BA-B209FC2EB9B6}" srcOrd="0" destOrd="0" presId="urn:microsoft.com/office/officeart/2005/8/layout/chevron1"/>
    <dgm:cxn modelId="{1CC1A243-2844-4633-8AE7-B4600C4E697E}" type="presOf" srcId="{EFDB8D67-37BE-4AAD-AC68-A23543A4CD48}" destId="{FF3AFA1A-06ED-4DD6-B075-3B99CCA64A4C}" srcOrd="0" destOrd="0" presId="urn:microsoft.com/office/officeart/2005/8/layout/chevron1"/>
    <dgm:cxn modelId="{F1A1EAA7-CADB-4775-B3F5-71930759081D}" srcId="{BADD2E97-78B0-4BB2-BC9E-BCC3ACCA695B}" destId="{8D4A8F59-B1CB-4353-9DAC-CE3F22CBD073}" srcOrd="3" destOrd="0" parTransId="{7D778C8F-46D5-4D82-8630-5D69435C60BA}" sibTransId="{D6B3A063-6186-4C2C-9E24-C530078461D7}"/>
    <dgm:cxn modelId="{E227C2F0-B3A4-449C-8755-1D8C588C19C6}" srcId="{BADD2E97-78B0-4BB2-BC9E-BCC3ACCA695B}" destId="{CAA8E6D8-0523-4F6B-928E-14AAE60657DA}" srcOrd="0" destOrd="0" parTransId="{F1F66AD9-2B3F-4CEB-BAA4-47F4B6CD2254}" sibTransId="{7D22A07D-B2CE-4E14-9ABD-606632D92EAF}"/>
    <dgm:cxn modelId="{5F6B0665-4B04-4DA8-95B0-1E062418B240}" srcId="{BADD2E97-78B0-4BB2-BC9E-BCC3ACCA695B}" destId="{62A9864D-1045-4B50-842C-26A771D66FDA}" srcOrd="1" destOrd="0" parTransId="{88F0FC9C-A644-4DF9-AA61-CF1F8CE93693}" sibTransId="{050478A3-1D47-4043-B1BF-59C243678F82}"/>
    <dgm:cxn modelId="{C3585F88-706D-4A9F-97E9-0B356DA2ACDA}" srcId="{8D4A8F59-B1CB-4353-9DAC-CE3F22CBD073}" destId="{EFDB8D67-37BE-4AAD-AC68-A23543A4CD48}" srcOrd="0" destOrd="0" parTransId="{12757227-BAE0-42BA-83B6-160F279797A6}" sibTransId="{CEB40883-AE7D-4CB7-98EC-BE0C9C6672EB}"/>
    <dgm:cxn modelId="{DEC7D756-B78C-49CD-B9B3-84DDAE738F52}" type="presParOf" srcId="{C4715A23-8521-4A5D-A201-1EA2517B664D}" destId="{1639156B-BBA8-4CFC-B535-C0BEF5874511}" srcOrd="0" destOrd="0" presId="urn:microsoft.com/office/officeart/2005/8/layout/chevron1"/>
    <dgm:cxn modelId="{78CEE7D6-F4E8-4800-83E9-AD930E107B75}" type="presParOf" srcId="{1639156B-BBA8-4CFC-B535-C0BEF5874511}" destId="{345B9104-17E3-4D72-943E-CD0D1CE8E481}" srcOrd="0" destOrd="0" presId="urn:microsoft.com/office/officeart/2005/8/layout/chevron1"/>
    <dgm:cxn modelId="{E3EE8314-018C-4C99-A4E3-6BC060B839DF}" type="presParOf" srcId="{1639156B-BBA8-4CFC-B535-C0BEF5874511}" destId="{5E74F591-08C8-4819-ABB0-7B017DD8B9D2}" srcOrd="1" destOrd="0" presId="urn:microsoft.com/office/officeart/2005/8/layout/chevron1"/>
    <dgm:cxn modelId="{F3294995-0F98-4C71-8A64-A41B793C51B5}" type="presParOf" srcId="{C4715A23-8521-4A5D-A201-1EA2517B664D}" destId="{F028FD9C-EACE-4F24-B00B-CAFF03486E6A}" srcOrd="1" destOrd="0" presId="urn:microsoft.com/office/officeart/2005/8/layout/chevron1"/>
    <dgm:cxn modelId="{2031B87B-2ECA-444D-A873-E0CBCD56CB4A}" type="presParOf" srcId="{C4715A23-8521-4A5D-A201-1EA2517B664D}" destId="{DE4F4FA7-CBF9-4372-8271-72563F597F21}" srcOrd="2" destOrd="0" presId="urn:microsoft.com/office/officeart/2005/8/layout/chevron1"/>
    <dgm:cxn modelId="{0ED32DDF-7F22-45D5-A04D-DF531C64969D}" type="presParOf" srcId="{DE4F4FA7-CBF9-4372-8271-72563F597F21}" destId="{EE1F94DD-822B-46C7-92BA-B209FC2EB9B6}" srcOrd="0" destOrd="0" presId="urn:microsoft.com/office/officeart/2005/8/layout/chevron1"/>
    <dgm:cxn modelId="{4F14F22B-E4B2-4903-8F6E-5954B3DC6E7E}" type="presParOf" srcId="{DE4F4FA7-CBF9-4372-8271-72563F597F21}" destId="{C187E266-B314-4CFD-BC6D-A746CD539CF1}" srcOrd="1" destOrd="0" presId="urn:microsoft.com/office/officeart/2005/8/layout/chevron1"/>
    <dgm:cxn modelId="{F991AD44-73B3-41A1-A2B7-1E4C45B391B9}" type="presParOf" srcId="{C4715A23-8521-4A5D-A201-1EA2517B664D}" destId="{12A3A462-096C-44B5-9E8C-0FE22DC73507}" srcOrd="3" destOrd="0" presId="urn:microsoft.com/office/officeart/2005/8/layout/chevron1"/>
    <dgm:cxn modelId="{1DCA9236-6E6B-4DE2-87DF-04BAD3EFCE48}" type="presParOf" srcId="{C4715A23-8521-4A5D-A201-1EA2517B664D}" destId="{E5BA56CF-39D0-4FE3-B950-79D9F02F96AC}" srcOrd="4" destOrd="0" presId="urn:microsoft.com/office/officeart/2005/8/layout/chevron1"/>
    <dgm:cxn modelId="{89A49455-4389-47CA-82F7-4AF9680B3824}" type="presParOf" srcId="{E5BA56CF-39D0-4FE3-B950-79D9F02F96AC}" destId="{868F7E7E-8A66-4EF9-A985-CF5E801A9AA9}" srcOrd="0" destOrd="0" presId="urn:microsoft.com/office/officeart/2005/8/layout/chevron1"/>
    <dgm:cxn modelId="{6C0FFEDF-9281-4216-B342-4DE0C8944762}" type="presParOf" srcId="{E5BA56CF-39D0-4FE3-B950-79D9F02F96AC}" destId="{CF653D85-B005-4668-BEA6-47C88DF8A136}" srcOrd="1" destOrd="0" presId="urn:microsoft.com/office/officeart/2005/8/layout/chevron1"/>
    <dgm:cxn modelId="{011A82A8-E4E7-484B-97C1-33D9EE19BFA8}" type="presParOf" srcId="{C4715A23-8521-4A5D-A201-1EA2517B664D}" destId="{4B7778FC-7BCB-496C-A859-51DCE9A728B3}" srcOrd="5" destOrd="0" presId="urn:microsoft.com/office/officeart/2005/8/layout/chevron1"/>
    <dgm:cxn modelId="{3AFAC612-E4DF-4C26-B4DC-D4276CE4BDE4}" type="presParOf" srcId="{C4715A23-8521-4A5D-A201-1EA2517B664D}" destId="{B5DFB797-CF95-4267-BF44-4C75D13A8355}" srcOrd="6" destOrd="0" presId="urn:microsoft.com/office/officeart/2005/8/layout/chevron1"/>
    <dgm:cxn modelId="{74A08C3F-0DBE-4334-B853-BA6F06EAB7EB}" type="presParOf" srcId="{B5DFB797-CF95-4267-BF44-4C75D13A8355}" destId="{BBA3F620-16D4-4148-BA82-976C250A7213}" srcOrd="0" destOrd="0" presId="urn:microsoft.com/office/officeart/2005/8/layout/chevron1"/>
    <dgm:cxn modelId="{3FEEEEF1-D905-4329-B5FA-73BE12063FB5}" type="presParOf" srcId="{B5DFB797-CF95-4267-BF44-4C75D13A8355}" destId="{FF3AFA1A-06ED-4DD6-B075-3B99CCA64A4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8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9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881" y="1417371"/>
            <a:ext cx="7450669" cy="744805"/>
          </a:xfrm>
          <a:prstGeom prst="rect">
            <a:avLst/>
          </a:prstGeom>
        </p:spPr>
        <p:txBody>
          <a:bodyPr lIns="68580" tIns="0" rIns="68580" bIns="3429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100" kern="0" cap="all" spc="-75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8067" y="2879524"/>
            <a:ext cx="2626059" cy="277768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27432" rIns="68580" bIns="3429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4"/>
            <a:ext cx="3649662" cy="27979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1556683"/>
            <a:ext cx="6910388" cy="59503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0" y="3340101"/>
            <a:ext cx="6488113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4"/>
            <a:ext cx="3649662" cy="27979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7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Pattern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368" y="-11545"/>
            <a:ext cx="6898105" cy="5173578"/>
          </a:xfrm>
          <a:prstGeom prst="rect">
            <a:avLst/>
          </a:prstGeom>
        </p:spPr>
      </p:pic>
      <p:pic>
        <p:nvPicPr>
          <p:cNvPr id="16" name="Picture Placeholder 6" descr="Pattern_ppt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1" y="-11545"/>
            <a:ext cx="2338293" cy="5173578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4" y="3947727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4" y="3394370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4" y="2869953"/>
            <a:ext cx="5285757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4" y="2496458"/>
            <a:ext cx="6488113" cy="692498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8" y="2457127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9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62306"/>
            <a:ext cx="9144000" cy="381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079898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solidFill>
                  <a:schemeClr val="tx1"/>
                </a:solidFill>
              </a:defRPr>
            </a:lvl1pPr>
            <a:lvl2pPr marL="557213" indent="-214313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2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100" baseline="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63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078992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078992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1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56480"/>
            <a:ext cx="9155206" cy="2982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421113" y="4900039"/>
            <a:ext cx="149352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fld id="{C2C0EDAD-27A0-9447-9004-E733B36B95C3}" type="slidenum">
              <a:rPr lang="en-US" sz="8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8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0559" y="4921739"/>
            <a:ext cx="2316480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0" i="0" kern="0" spc="15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600" b="0" i="0" kern="0" spc="15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249" y="4940808"/>
            <a:ext cx="0" cy="123444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4" y="493143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50" r:id="rId3"/>
    <p:sldLayoutId id="2147483757" r:id="rId4"/>
    <p:sldLayoutId id="2147483764" r:id="rId5"/>
    <p:sldLayoutId id="2147483711" r:id="rId6"/>
    <p:sldLayoutId id="2147483749" r:id="rId7"/>
    <p:sldLayoutId id="2147483765" r:id="rId8"/>
    <p:sldLayoutId id="2147483766" r:id="rId9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hyperlink" Target="mailto:Sergey.Shimansk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in/sergey-shimansky-minsk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623" cy="6096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" y="3102320"/>
            <a:ext cx="9144000" cy="734047"/>
          </a:xfrm>
        </p:spPr>
        <p:txBody>
          <a:bodyPr/>
          <a:lstStyle/>
          <a:p>
            <a:pPr algn="ctr"/>
            <a:r>
              <a:rPr lang="en-US" sz="5400" dirty="0" smtClean="0"/>
              <a:t>Let’s Go To Discovery!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30819" y="3975079"/>
            <a:ext cx="8774631" cy="346249"/>
          </a:xfrm>
        </p:spPr>
        <p:txBody>
          <a:bodyPr/>
          <a:lstStyle/>
          <a:p>
            <a:pPr algn="ctr"/>
            <a:r>
              <a:rPr lang="ru-RU" sz="1800" dirty="0" smtClean="0"/>
              <a:t>Сергей Шиманский, Минск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42645" y="4686386"/>
            <a:ext cx="3649662" cy="27979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rebuchet MS"/>
                <a:cs typeface="Trebuchet MS"/>
              </a:rPr>
              <a:t>14 </a:t>
            </a:r>
            <a:r>
              <a:rPr lang="ru-RU" dirty="0" smtClean="0">
                <a:latin typeface="Trebuchet MS"/>
                <a:cs typeface="Trebuchet MS"/>
              </a:rPr>
              <a:t>Октября 2017г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18" name="Picture Placeholder 17" descr="logo_cover_5.pn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8" b="3538"/>
          <a:stretch>
            <a:fillRect/>
          </a:stretch>
        </p:blipFill>
        <p:spPr>
          <a:xfrm>
            <a:off x="7631774" y="613568"/>
            <a:ext cx="1243502" cy="458237"/>
          </a:xfr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168735"/>
            <a:ext cx="2445481" cy="13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ПОДГОТОВКА</a:t>
            </a:r>
            <a:endParaRPr lang="en-US" dirty="0"/>
          </a:p>
        </p:txBody>
      </p:sp>
      <p:pic>
        <p:nvPicPr>
          <p:cNvPr id="4" name="Picture 2" descr="concept, development, laun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19" y="1142173"/>
            <a:ext cx="4787661" cy="31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540" y="935139"/>
            <a:ext cx="37869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Узнать все о проекте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Узнать все о клиенте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Команда </a:t>
            </a:r>
            <a:r>
              <a:rPr lang="en-US" sz="2400" dirty="0" smtClean="0"/>
              <a:t>Discovery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План встреч!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Презентации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Логистика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Предварительное обсуждение всего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Помощь со стороны клиента</a:t>
            </a:r>
          </a:p>
        </p:txBody>
      </p:sp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СОБРАТЬ ИНФОРМАЦЮ О ПРОЕКТЕ И КЛИНТЕ</a:t>
            </a:r>
            <a:endParaRPr lang="en-US" dirty="0"/>
          </a:p>
        </p:txBody>
      </p:sp>
      <p:pic>
        <p:nvPicPr>
          <p:cNvPr id="2050" name="Picture 2" descr="Вопросы, Кто, Как, Что, Где, Когда, Почему, 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52" y="1125822"/>
            <a:ext cx="5008877" cy="33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540" y="1120955"/>
            <a:ext cx="3786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Delivery Manager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Account Manager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Presales 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Is SOW signed?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Questionnaire</a:t>
            </a:r>
          </a:p>
        </p:txBody>
      </p:sp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endParaRPr lang="en-US" dirty="0"/>
          </a:p>
        </p:txBody>
      </p:sp>
      <p:pic>
        <p:nvPicPr>
          <p:cNvPr id="1026" name="Picture 2" descr="Лодка, Коллективная Работа, Обучение, Осуществ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18" y="1120955"/>
            <a:ext cx="5175849" cy="34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540" y="1120955"/>
            <a:ext cx="3786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Consultant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UX </a:t>
            </a:r>
            <a:r>
              <a:rPr lang="en-US" sz="2400" dirty="0"/>
              <a:t>/ Service Design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Solution Architect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Business Analyst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Delivery Manager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Account Manager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ПЛАН ВСТРЕЧ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7" y="964853"/>
            <a:ext cx="9016665" cy="3408739"/>
          </a:xfrm>
          <a:prstGeom prst="rect">
            <a:avLst/>
          </a:prstGeom>
        </p:spPr>
      </p:pic>
      <p:pic>
        <p:nvPicPr>
          <p:cNvPr id="4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Управление, Windows, Слово, Превосходить,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10" y="852930"/>
            <a:ext cx="5746192" cy="40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en-US" dirty="0"/>
          </a:p>
        </p:txBody>
      </p:sp>
      <p:pic>
        <p:nvPicPr>
          <p:cNvPr id="6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015" y="1120955"/>
            <a:ext cx="3786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TBD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TBD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TBD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TBD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TBD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ЛОГИСТИКА</a:t>
            </a:r>
            <a:endParaRPr lang="en-US" dirty="0"/>
          </a:p>
        </p:txBody>
      </p:sp>
      <p:pic>
        <p:nvPicPr>
          <p:cNvPr id="4098" name="Picture 2" descr="Самолет, Небо, Покупать, Синий, Авиация, Путешест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05" y="1345721"/>
            <a:ext cx="4922372" cy="27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10" y="905773"/>
            <a:ext cx="3917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Виза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Билеты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Аренда автомобиля, В</a:t>
            </a:r>
            <a:r>
              <a:rPr lang="en-US" sz="2400" dirty="0" smtClean="0"/>
              <a:t>/</a:t>
            </a:r>
            <a:r>
              <a:rPr lang="ru-RU" sz="2400" dirty="0" smtClean="0"/>
              <a:t>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Проживание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Командировочные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Сопроводительные документы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Кабели, разъемы, переходники!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6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ПРЕДВАРИТЕЛЬНОЕ ОБСУЖДЕНИЕ И ПОМОЩЬ</a:t>
            </a:r>
            <a:endParaRPr lang="en-US" dirty="0"/>
          </a:p>
        </p:txBody>
      </p:sp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  <p:pic>
        <p:nvPicPr>
          <p:cNvPr id="2050" name="Picture 2" descr="Поддержки, Письма, Scrabble, Справка, Обслужи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16" y="793221"/>
            <a:ext cx="6353968" cy="42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3822841" cy="647100"/>
          </a:xfrm>
        </p:spPr>
        <p:txBody>
          <a:bodyPr/>
          <a:lstStyle/>
          <a:p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ru-RU" dirty="0" smtClean="0"/>
              <a:t>проведение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ОСНОВНЫЕ ПРАВИЛА</a:t>
            </a:r>
            <a:endParaRPr lang="en-US" dirty="0"/>
          </a:p>
        </p:txBody>
      </p:sp>
      <p:pic>
        <p:nvPicPr>
          <p:cNvPr id="2050" name="Picture 2" descr="Семинар, Ручки, Пост Это К Сведению, Записки,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851" y="1138688"/>
            <a:ext cx="4999818" cy="33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10" y="1069675"/>
            <a:ext cx="4182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Приходите заранее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Проверьте аппаратуру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Ведите, </a:t>
            </a:r>
            <a:r>
              <a:rPr lang="ru-RU" sz="2400" dirty="0"/>
              <a:t>в</a:t>
            </a:r>
            <a:r>
              <a:rPr lang="ru-RU" sz="2400" dirty="0" smtClean="0"/>
              <a:t>ы - главный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Дайте говорить другим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Записывайте!</a:t>
            </a:r>
          </a:p>
        </p:txBody>
      </p:sp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НЕКОТОРЫЕ ПЕРСОНАЖИ</a:t>
            </a:r>
            <a:endParaRPr lang="en-US" dirty="0"/>
          </a:p>
        </p:txBody>
      </p:sp>
      <p:pic>
        <p:nvPicPr>
          <p:cNvPr id="4" name="Picture 2" descr="Персонажи, Фотографии Профи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5" y="979102"/>
            <a:ext cx="6901128" cy="36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6590580" y="979102"/>
            <a:ext cx="1017917" cy="67286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Самый умный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138522" y="979102"/>
            <a:ext cx="866955" cy="67286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Скептик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544128" y="979102"/>
            <a:ext cx="1086929" cy="67286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Зашел послушать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3101892" y="373182"/>
            <a:ext cx="0" cy="448056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 МНЕ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4294967295"/>
          </p:nvPr>
        </p:nvSpPr>
        <p:spPr>
          <a:xfrm>
            <a:off x="3425136" y="1003300"/>
            <a:ext cx="5718864" cy="1238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sz="2100" dirty="0"/>
              <a:t>Business Analysis Team Leader </a:t>
            </a:r>
            <a:r>
              <a:rPr lang="ru-RU" sz="2100" dirty="0"/>
              <a:t>в компании </a:t>
            </a:r>
            <a:r>
              <a:rPr lang="en-US" sz="2100" dirty="0"/>
              <a:t>EPAM</a:t>
            </a:r>
            <a:r>
              <a:rPr lang="ru-RU" sz="2100" dirty="0"/>
              <a:t>, г. Минск.</a:t>
            </a:r>
          </a:p>
          <a:p>
            <a:pPr marL="0" indent="0">
              <a:buNone/>
            </a:pPr>
            <a:r>
              <a:rPr lang="ru-RU" sz="2100" dirty="0" smtClean="0"/>
              <a:t>Работаю </a:t>
            </a:r>
            <a:r>
              <a:rPr lang="ru-RU" sz="2100" dirty="0"/>
              <a:t>бизнес-аналитиком с 2004г.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-1678214" y="172358"/>
            <a:ext cx="138564" cy="4016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79645" y="4491740"/>
            <a:ext cx="2747916" cy="318549"/>
          </a:xfrm>
          <a:prstGeom prst="rect">
            <a:avLst/>
          </a:prstGeom>
          <a:solidFill>
            <a:srgbClr val="88C341"/>
          </a:solidFill>
          <a:ln>
            <a:noFill/>
          </a:ln>
        </p:spPr>
        <p:txBody>
          <a:bodyPr wrap="square" lIns="68580" tIns="54864" rIns="68580" bIns="54864" anchor="ctr" anchorCtr="0">
            <a:spAutoFit/>
          </a:bodyPr>
          <a:lstStyle>
            <a:lvl1pPr marL="0" indent="0" algn="ctr" defTabSz="342900" rtl="0" eaLnBrk="1" latinLnBrk="0" hangingPunct="1">
              <a:spcBef>
                <a:spcPts val="0"/>
              </a:spcBef>
              <a:buFont typeface="Arial"/>
              <a:buNone/>
              <a:defRPr sz="1000" kern="1200">
                <a:solidFill>
                  <a:schemeClr val="bg1"/>
                </a:solidFill>
                <a:latin typeface="Arial Black"/>
                <a:ea typeface="+mn-ea"/>
                <a:cs typeface="Arial Black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/>
              <a:t>СЕРГЕЙ ШИМАНСКИЙ</a:t>
            </a:r>
            <a:endParaRPr lang="en-US" sz="1350" dirty="0"/>
          </a:p>
        </p:txBody>
      </p:sp>
      <p:pic>
        <p:nvPicPr>
          <p:cNvPr id="20" name="Picture Placeholder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7" y="2017013"/>
            <a:ext cx="1490202" cy="1490202"/>
          </a:xfrm>
          <a:prstGeom prst="ellipse">
            <a:avLst/>
          </a:prstGeom>
          <a:ln>
            <a:solidFill>
              <a:srgbClr val="CCCCC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5" y="1003662"/>
            <a:ext cx="2747916" cy="3314720"/>
          </a:xfrm>
          <a:prstGeom prst="rect">
            <a:avLst/>
          </a:prstGeom>
        </p:spPr>
      </p:pic>
      <p:pic>
        <p:nvPicPr>
          <p:cNvPr id="14" name="Picture 2" descr="Картинки по запросу linkedi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12" y="2390674"/>
            <a:ext cx="325741" cy="3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7464" y="2390674"/>
            <a:ext cx="51900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hlinkClick r:id="rId6"/>
              </a:rPr>
              <a:t>https://www.linkedin.com/in/sergey-shimansky-minsk/</a:t>
            </a:r>
            <a:endParaRPr lang="ru-RU" sz="1500" dirty="0"/>
          </a:p>
          <a:p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3847465" y="2971917"/>
            <a:ext cx="3592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hlinkClick r:id="rId7"/>
              </a:rPr>
              <a:t>Sergey.Shimansky@gmail.com</a:t>
            </a: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36" y="3014637"/>
            <a:ext cx="336694" cy="214643"/>
          </a:xfrm>
          <a:prstGeom prst="rect">
            <a:avLst/>
          </a:prstGeom>
        </p:spPr>
      </p:pic>
      <p:pic>
        <p:nvPicPr>
          <p:cNvPr id="13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6850914" cy="647100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 </a:t>
            </a:r>
            <a:r>
              <a:rPr lang="ru-RU" dirty="0" smtClean="0"/>
              <a:t>ОБРАБОТКА РЕЗУЛЬТАТОВ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ОБРАБОТКА РЕЗУЛЬТАТОВ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540" y="935139"/>
            <a:ext cx="5408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Scope &amp; Vision Document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Project Backlog, Sprint #1 Backlog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Statement Of 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Architecture Design Document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High-Fidelity Prototype (optional)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Project plan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Project infrastructure setup, </a:t>
            </a:r>
            <a:r>
              <a:rPr lang="en-US" sz="2400" dirty="0" err="1" smtClean="0"/>
              <a:t>incl</a:t>
            </a:r>
            <a:r>
              <a:rPr lang="ru-RU" sz="2400" dirty="0" smtClean="0"/>
              <a:t>. </a:t>
            </a:r>
            <a:r>
              <a:rPr lang="en-US" sz="2400" dirty="0" smtClean="0"/>
              <a:t>JIRA/Confluence</a:t>
            </a:r>
            <a:endParaRPr lang="ru-RU" sz="2400" dirty="0" smtClean="0"/>
          </a:p>
        </p:txBody>
      </p:sp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7985841" cy="616323"/>
          </a:xfrm>
        </p:spPr>
        <p:txBody>
          <a:bodyPr/>
          <a:lstStyle/>
          <a:p>
            <a:r>
              <a:rPr lang="ru-RU" sz="3600" dirty="0" smtClean="0"/>
              <a:t>6</a:t>
            </a:r>
            <a:r>
              <a:rPr lang="en-US" sz="3600" dirty="0" smtClean="0"/>
              <a:t>. </a:t>
            </a:r>
            <a:r>
              <a:rPr lang="ru-RU" sz="3600" dirty="0" smtClean="0"/>
              <a:t>ПЕРЕДАЧА ПРОЕКТНОЙ КОМАНДЕ</a:t>
            </a:r>
            <a:endParaRPr lang="en-US" sz="3600" dirty="0"/>
          </a:p>
        </p:txBody>
      </p:sp>
      <p:pic>
        <p:nvPicPr>
          <p:cNvPr id="3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ПЕРЕДАЧА ПРОЕКТНОЙ КОМАНДЕ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540" y="935139"/>
            <a:ext cx="5408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Kick-off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Рассказать предысторию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Дать контекст, кто пользователи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Поддержка </a:t>
            </a:r>
            <a:r>
              <a:rPr lang="en-US" sz="2400" dirty="0" smtClean="0"/>
              <a:t>~ 25%</a:t>
            </a:r>
            <a:endParaRPr lang="en-US" sz="2400" dirty="0"/>
          </a:p>
        </p:txBody>
      </p:sp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2651" y="3354741"/>
            <a:ext cx="5459340" cy="424283"/>
            <a:chOff x="354204" y="2674692"/>
            <a:chExt cx="5459340" cy="424283"/>
          </a:xfrm>
        </p:grpSpPr>
        <p:sp>
          <p:nvSpPr>
            <p:cNvPr id="6" name="TextBox 5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en-US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2651" y="1038839"/>
            <a:ext cx="5459340" cy="424283"/>
            <a:chOff x="354204" y="2674692"/>
            <a:chExt cx="5459340" cy="424283"/>
          </a:xfrm>
        </p:grpSpPr>
        <p:sp>
          <p:nvSpPr>
            <p:cNvPr id="10" name="TextBox 9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ru-RU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prstClr val="white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651" y="1790908"/>
            <a:ext cx="5459340" cy="424283"/>
            <a:chOff x="354204" y="2674692"/>
            <a:chExt cx="5459340" cy="424283"/>
          </a:xfrm>
        </p:grpSpPr>
        <p:sp>
          <p:nvSpPr>
            <p:cNvPr id="14" name="TextBox 13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ru-RU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2</a:t>
              </a:r>
              <a:endParaRPr lang="en-US" sz="2000" dirty="0">
                <a:solidFill>
                  <a:prstClr val="white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2266" y="2581449"/>
            <a:ext cx="5459340" cy="424283"/>
            <a:chOff x="354204" y="2674692"/>
            <a:chExt cx="5459340" cy="424283"/>
          </a:xfrm>
        </p:grpSpPr>
        <p:sp>
          <p:nvSpPr>
            <p:cNvPr id="18" name="TextBox 17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ru-RU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3</a:t>
              </a:r>
              <a:endParaRPr lang="en-US" sz="2000" dirty="0">
                <a:solidFill>
                  <a:prstClr val="white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2651" y="4056132"/>
            <a:ext cx="5459340" cy="424283"/>
            <a:chOff x="354204" y="2674692"/>
            <a:chExt cx="5459340" cy="424283"/>
          </a:xfrm>
        </p:grpSpPr>
        <p:sp>
          <p:nvSpPr>
            <p:cNvPr id="28" name="TextBox 27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en-US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5</a:t>
              </a:r>
            </a:p>
          </p:txBody>
        </p:sp>
      </p:grpSp>
      <p:pic>
        <p:nvPicPr>
          <p:cNvPr id="23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710737"/>
            <a:ext cx="9144000" cy="2142807"/>
          </a:xfrm>
          <a:prstGeom prst="rect">
            <a:avLst/>
          </a:prstGeom>
          <a:solidFill>
            <a:srgbClr val="464547">
              <a:alpha val="75000"/>
            </a:srgbClr>
          </a:solidFill>
        </p:spPr>
        <p:txBody>
          <a:bodyPr lIns="68580" tIns="34290" rIns="68580" bIns="3429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2" indent="0">
              <a:spcAft>
                <a:spcPts val="600"/>
              </a:spcAft>
              <a:buClr>
                <a:srgbClr val="39C2D7"/>
              </a:buClr>
              <a:buNone/>
            </a:pPr>
            <a:r>
              <a:rPr lang="ru-RU" sz="8000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СПАСИБО! </a:t>
            </a:r>
          </a:p>
        </p:txBody>
      </p:sp>
    </p:spTree>
    <p:extLst>
      <p:ext uri="{BB962C8B-B14F-4D97-AF65-F5344CB8AC3E}">
        <p14:creationId xmlns:p14="http://schemas.microsoft.com/office/powerpoint/2010/main" val="24338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2651" y="2960826"/>
            <a:ext cx="5459340" cy="424283"/>
            <a:chOff x="354204" y="2674692"/>
            <a:chExt cx="5459340" cy="424283"/>
          </a:xfrm>
        </p:grpSpPr>
        <p:sp>
          <p:nvSpPr>
            <p:cNvPr id="5" name="TextBox 4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Проведение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651" y="1084842"/>
            <a:ext cx="5459340" cy="424283"/>
            <a:chOff x="354204" y="2674692"/>
            <a:chExt cx="5459340" cy="424283"/>
          </a:xfrm>
        </p:grpSpPr>
        <p:sp>
          <p:nvSpPr>
            <p:cNvPr id="9" name="TextBox 8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Что такое </a:t>
              </a:r>
              <a:r>
                <a:rPr lang="en-US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DISCOVERY?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2651" y="1703933"/>
            <a:ext cx="5459340" cy="424283"/>
            <a:chOff x="354204" y="2674692"/>
            <a:chExt cx="5459340" cy="424283"/>
          </a:xfrm>
        </p:grpSpPr>
        <p:sp>
          <p:nvSpPr>
            <p:cNvPr id="13" name="TextBox 12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Основные этапы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651" y="2320937"/>
            <a:ext cx="5459340" cy="424283"/>
            <a:chOff x="354204" y="2674692"/>
            <a:chExt cx="5459340" cy="424283"/>
          </a:xfrm>
        </p:grpSpPr>
        <p:sp>
          <p:nvSpPr>
            <p:cNvPr id="17" name="TextBox 16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Подготовка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2651" y="3572004"/>
            <a:ext cx="5459340" cy="424283"/>
            <a:chOff x="354204" y="2674692"/>
            <a:chExt cx="5459340" cy="424283"/>
          </a:xfrm>
        </p:grpSpPr>
        <p:sp>
          <p:nvSpPr>
            <p:cNvPr id="21" name="TextBox 20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Обработка результатов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5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2651" y="4225821"/>
            <a:ext cx="6305600" cy="424283"/>
            <a:chOff x="354204" y="2674692"/>
            <a:chExt cx="6305600" cy="424283"/>
          </a:xfrm>
        </p:grpSpPr>
        <p:sp>
          <p:nvSpPr>
            <p:cNvPr id="25" name="TextBox 24"/>
            <p:cNvSpPr txBox="1"/>
            <p:nvPr/>
          </p:nvSpPr>
          <p:spPr>
            <a:xfrm>
              <a:off x="765293" y="2698865"/>
              <a:ext cx="589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Передача результатов проектной команде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6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pic>
        <p:nvPicPr>
          <p:cNvPr id="28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6104813" cy="6471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ЧТО ТАКОЕ </a:t>
            </a:r>
            <a:r>
              <a:rPr lang="en-US" dirty="0" smtClean="0"/>
              <a:t>DISCOVERY?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DISCOVERY?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268" y="2079866"/>
            <a:ext cx="4209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Понять и зафиксировать: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Заинтересованные лица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Цели проекта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Объем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Проектную методологию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5268" y="781463"/>
            <a:ext cx="913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Предпроектное</a:t>
            </a:r>
            <a:r>
              <a:rPr lang="ru-RU" sz="2400" b="1" dirty="0"/>
              <a:t> обследование</a:t>
            </a:r>
            <a:r>
              <a:rPr lang="ru-RU" sz="2400" dirty="0"/>
              <a:t> – предварительное исследование для уточнения целей и задач, состава и объемов работ при последующем проектировании.</a:t>
            </a:r>
            <a:endParaRPr lang="en-US" sz="2400" dirty="0"/>
          </a:p>
        </p:txBody>
      </p:sp>
      <p:pic>
        <p:nvPicPr>
          <p:cNvPr id="5" name="Picture 4" descr="abstract, blackboard,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1" y="2079866"/>
            <a:ext cx="4381500" cy="26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ded Corner 20"/>
          <p:cNvSpPr/>
          <p:nvPr/>
        </p:nvSpPr>
        <p:spPr>
          <a:xfrm>
            <a:off x="4820628" y="1188618"/>
            <a:ext cx="2707303" cy="1437912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Scope &amp; </a:t>
            </a:r>
            <a:r>
              <a:rPr lang="en-US" dirty="0" smtClean="0">
                <a:solidFill>
                  <a:schemeClr val="tx1"/>
                </a:solidFill>
              </a:rPr>
              <a:t>Vision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Project Backlog, Sprint #1 Backlog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Architecture Document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Prototype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Project </a:t>
            </a:r>
            <a:r>
              <a:rPr lang="en-US" dirty="0" smtClean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391244" y="1286926"/>
            <a:ext cx="2129103" cy="1302589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RFP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Discovery contract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Existing documentation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Questionnaire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МЕСТО </a:t>
            </a:r>
            <a:r>
              <a:rPr lang="en-US" dirty="0" smtClean="0"/>
              <a:t>DISCOVERY</a:t>
            </a:r>
            <a:r>
              <a:rPr lang="ru-RU" dirty="0" smtClean="0"/>
              <a:t> В ПРОЕКТЕ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0601681"/>
              </p:ext>
            </p:extLst>
          </p:nvPr>
        </p:nvGraphicFramePr>
        <p:xfrm>
          <a:off x="391244" y="2118384"/>
          <a:ext cx="8456762" cy="284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29" y="1217292"/>
            <a:ext cx="1465074" cy="157323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189400" y="1758056"/>
            <a:ext cx="459177" cy="491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276006" y="1758056"/>
            <a:ext cx="459177" cy="491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uble Bracket 17"/>
          <p:cNvSpPr/>
          <p:nvPr/>
        </p:nvSpPr>
        <p:spPr>
          <a:xfrm>
            <a:off x="219075" y="1035025"/>
            <a:ext cx="7504238" cy="1806391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5079596" cy="6471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ru-RU" dirty="0" smtClean="0"/>
              <a:t>ОСНОВНЫЕ ЭТАПЫ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699516"/>
          </a:xfrm>
        </p:spPr>
        <p:txBody>
          <a:bodyPr/>
          <a:lstStyle/>
          <a:p>
            <a:r>
              <a:rPr lang="ru-RU" dirty="0" smtClean="0"/>
              <a:t>ОСНОВНЫЕ ЭТАПЫ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8113036"/>
              </p:ext>
            </p:extLst>
          </p:nvPr>
        </p:nvGraphicFramePr>
        <p:xfrm>
          <a:off x="77998" y="890735"/>
          <a:ext cx="8961228" cy="395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996" y="1661975"/>
            <a:ext cx="201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 неделя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27258" y="1661975"/>
            <a:ext cx="192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2-4 недели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87378" y="1661975"/>
            <a:ext cx="172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 недели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69861" y="1661975"/>
            <a:ext cx="16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1-2 недели</a:t>
            </a:r>
            <a:endParaRPr lang="en-US" sz="2000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4059805" y="-2630516"/>
            <a:ext cx="720307" cy="8281357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7075" y="710899"/>
            <a:ext cx="230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~ 2</a:t>
            </a:r>
            <a:r>
              <a:rPr lang="ru-RU" sz="2000" dirty="0" smtClean="0"/>
              <a:t> месяца</a:t>
            </a:r>
            <a:endParaRPr lang="en-US" sz="2000" dirty="0"/>
          </a:p>
        </p:txBody>
      </p:sp>
      <p:pic>
        <p:nvPicPr>
          <p:cNvPr id="11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35" y="3258039"/>
            <a:ext cx="1317789" cy="1291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614" y="3210668"/>
            <a:ext cx="1326403" cy="1386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2707" y="3240813"/>
            <a:ext cx="1421145" cy="1326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4772" y="3240813"/>
            <a:ext cx="1240272" cy="13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3911007" cy="647100"/>
          </a:xfrm>
        </p:spPr>
        <p:txBody>
          <a:bodyPr/>
          <a:lstStyle/>
          <a:p>
            <a:r>
              <a:rPr lang="ru-RU" dirty="0" smtClean="0"/>
              <a:t>3</a:t>
            </a:r>
            <a:r>
              <a:rPr lang="en-US" dirty="0" smtClean="0"/>
              <a:t>. </a:t>
            </a:r>
            <a:r>
              <a:rPr lang="ru-RU" dirty="0" smtClean="0"/>
              <a:t>ПОДГОТОВКА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s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E3C081-4081-47AD-A9A6-9F18F525DA1D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21146</TotalTime>
  <Words>316</Words>
  <Application>Microsoft Office PowerPoint</Application>
  <PresentationFormat>On-screen Show (16:9)</PresentationFormat>
  <Paragraphs>130</Paragraphs>
  <Slides>25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Lucida Grande</vt:lpstr>
      <vt:lpstr>Trebuchet MS</vt:lpstr>
      <vt:lpstr>Wingdings</vt:lpstr>
      <vt:lpstr>Cover Slides</vt:lpstr>
      <vt:lpstr>PowerPoint Presentation</vt:lpstr>
      <vt:lpstr>PowerPoint Presentation</vt:lpstr>
      <vt:lpstr>PowerPoint Presentation</vt:lpstr>
      <vt:lpstr>1. ЧТО ТАКОЕ DISCOVERY?</vt:lpstr>
      <vt:lpstr>PowerPoint Presentation</vt:lpstr>
      <vt:lpstr>PowerPoint Presentation</vt:lpstr>
      <vt:lpstr>2. ОСНОВНЫЕ ЭТАПЫ</vt:lpstr>
      <vt:lpstr>PowerPoint Presentation</vt:lpstr>
      <vt:lpstr>3. ПОДГОТОВКА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проведение</vt:lpstr>
      <vt:lpstr>PowerPoint Presentation</vt:lpstr>
      <vt:lpstr>PowerPoint Presentation</vt:lpstr>
      <vt:lpstr>5. ОБРАБОТКА РЕЗУЛЬТАТОВ</vt:lpstr>
      <vt:lpstr>PowerPoint Presentation</vt:lpstr>
      <vt:lpstr>6. ПЕРЕДАЧА ПРОЕКТНОЙ КОМАНДЕ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orgmarketingbrandbaselineteam@epam.com</dc:creator>
  <cp:lastModifiedBy>Sergey Shimansky</cp:lastModifiedBy>
  <cp:revision>1029</cp:revision>
  <cp:lastPrinted>2014-07-09T13:30:36Z</cp:lastPrinted>
  <dcterms:created xsi:type="dcterms:W3CDTF">2014-07-08T13:27:24Z</dcterms:created>
  <dcterms:modified xsi:type="dcterms:W3CDTF">2017-10-02T06:30:52Z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