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</p:sldMasterIdLst>
  <p:notesMasterIdLst>
    <p:notesMasterId r:id="rId30"/>
  </p:notesMasterIdLst>
  <p:handoutMasterIdLst>
    <p:handoutMasterId r:id="rId31"/>
  </p:handoutMasterIdLst>
  <p:sldIdLst>
    <p:sldId id="448" r:id="rId5"/>
    <p:sldId id="468" r:id="rId6"/>
    <p:sldId id="469" r:id="rId7"/>
    <p:sldId id="452" r:id="rId8"/>
    <p:sldId id="470" r:id="rId9"/>
    <p:sldId id="483" r:id="rId10"/>
    <p:sldId id="471" r:id="rId11"/>
    <p:sldId id="472" r:id="rId12"/>
    <p:sldId id="473" r:id="rId13"/>
    <p:sldId id="474" r:id="rId14"/>
    <p:sldId id="485" r:id="rId15"/>
    <p:sldId id="486" r:id="rId16"/>
    <p:sldId id="487" r:id="rId17"/>
    <p:sldId id="488" r:id="rId18"/>
    <p:sldId id="489" r:id="rId19"/>
    <p:sldId id="490" r:id="rId20"/>
    <p:sldId id="475" r:id="rId21"/>
    <p:sldId id="476" r:id="rId22"/>
    <p:sldId id="484" r:id="rId23"/>
    <p:sldId id="477" r:id="rId24"/>
    <p:sldId id="478" r:id="rId25"/>
    <p:sldId id="479" r:id="rId26"/>
    <p:sldId id="480" r:id="rId27"/>
    <p:sldId id="482" r:id="rId28"/>
    <p:sldId id="481" r:id="rId29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orient="horz" pos="764" userDrawn="1">
          <p15:clr>
            <a:srgbClr val="A4A3A4"/>
          </p15:clr>
        </p15:guide>
        <p15:guide id="3" orient="horz" pos="3544" userDrawn="1">
          <p15:clr>
            <a:srgbClr val="A4A3A4"/>
          </p15:clr>
        </p15:guide>
        <p15:guide id="4" orient="horz" pos="2159" userDrawn="1">
          <p15:clr>
            <a:srgbClr val="A4A3A4"/>
          </p15:clr>
        </p15:guide>
        <p15:guide id="5" orient="horz" pos="1374" userDrawn="1">
          <p15:clr>
            <a:srgbClr val="A4A3A4"/>
          </p15:clr>
        </p15:guide>
        <p15:guide id="6" orient="horz" pos="3699" userDrawn="1">
          <p15:clr>
            <a:srgbClr val="A4A3A4"/>
          </p15:clr>
        </p15:guide>
        <p15:guide id="7" orient="horz" pos="1151" userDrawn="1">
          <p15:clr>
            <a:srgbClr val="A4A3A4"/>
          </p15:clr>
        </p15:guide>
        <p15:guide id="8" pos="3896" userDrawn="1">
          <p15:clr>
            <a:srgbClr val="A4A3A4"/>
          </p15:clr>
        </p15:guide>
        <p15:guide id="9" pos="521" userDrawn="1">
          <p15:clr>
            <a:srgbClr val="A4A3A4"/>
          </p15:clr>
        </p15:guide>
        <p15:guide id="10" pos="4211" userDrawn="1">
          <p15:clr>
            <a:srgbClr val="A4A3A4"/>
          </p15:clr>
        </p15:guide>
        <p15:guide id="11" pos="7299" userDrawn="1">
          <p15:clr>
            <a:srgbClr val="A4A3A4"/>
          </p15:clr>
        </p15:guide>
        <p15:guide id="12" pos="5316" userDrawn="1">
          <p15:clr>
            <a:srgbClr val="A4A3A4"/>
          </p15:clr>
        </p15:guide>
        <p15:guide id="13" pos="291" userDrawn="1">
          <p15:clr>
            <a:srgbClr val="A4A3A4"/>
          </p15:clr>
        </p15:guide>
        <p15:guide id="14" pos="343" userDrawn="1">
          <p15:clr>
            <a:srgbClr val="A4A3A4"/>
          </p15:clr>
        </p15:guide>
        <p15:guide id="15" pos="6809" userDrawn="1">
          <p15:clr>
            <a:srgbClr val="A4A3A4"/>
          </p15:clr>
        </p15:guide>
        <p15:guide id="16" pos="6888" userDrawn="1">
          <p15:clr>
            <a:srgbClr val="A4A3A4"/>
          </p15:clr>
        </p15:guide>
        <p15:guide id="17" pos="647" userDrawn="1">
          <p15:clr>
            <a:srgbClr val="A4A3A4"/>
          </p15:clr>
        </p15:guide>
        <p15:guide id="18" orient="horz" pos="280">
          <p15:clr>
            <a:srgbClr val="A4A3A4"/>
          </p15:clr>
        </p15:guide>
        <p15:guide id="19" orient="horz" pos="573">
          <p15:clr>
            <a:srgbClr val="A4A3A4"/>
          </p15:clr>
        </p15:guide>
        <p15:guide id="20" orient="horz" pos="2658">
          <p15:clr>
            <a:srgbClr val="A4A3A4"/>
          </p15:clr>
        </p15:guide>
        <p15:guide id="21" orient="horz" pos="1619">
          <p15:clr>
            <a:srgbClr val="A4A3A4"/>
          </p15:clr>
        </p15:guide>
        <p15:guide id="22" orient="horz" pos="1031">
          <p15:clr>
            <a:srgbClr val="A4A3A4"/>
          </p15:clr>
        </p15:guide>
        <p15:guide id="23" orient="horz" pos="2774">
          <p15:clr>
            <a:srgbClr val="A4A3A4"/>
          </p15:clr>
        </p15:guide>
        <p15:guide id="24" orient="horz" pos="863">
          <p15:clr>
            <a:srgbClr val="A4A3A4"/>
          </p15:clr>
        </p15:guide>
        <p15:guide id="25" pos="2922">
          <p15:clr>
            <a:srgbClr val="A4A3A4"/>
          </p15:clr>
        </p15:guide>
        <p15:guide id="26" pos="391">
          <p15:clr>
            <a:srgbClr val="A4A3A4"/>
          </p15:clr>
        </p15:guide>
        <p15:guide id="27" pos="3158">
          <p15:clr>
            <a:srgbClr val="A4A3A4"/>
          </p15:clr>
        </p15:guide>
        <p15:guide id="28" pos="5474">
          <p15:clr>
            <a:srgbClr val="A4A3A4"/>
          </p15:clr>
        </p15:guide>
        <p15:guide id="29" pos="3987">
          <p15:clr>
            <a:srgbClr val="A4A3A4"/>
          </p15:clr>
        </p15:guide>
        <p15:guide id="30" pos="218">
          <p15:clr>
            <a:srgbClr val="A4A3A4"/>
          </p15:clr>
        </p15:guide>
        <p15:guide id="31" pos="257">
          <p15:clr>
            <a:srgbClr val="A4A3A4"/>
          </p15:clr>
        </p15:guide>
        <p15:guide id="32" pos="5107">
          <p15:clr>
            <a:srgbClr val="A4A3A4"/>
          </p15:clr>
        </p15:guide>
        <p15:guide id="33" pos="5166">
          <p15:clr>
            <a:srgbClr val="A4A3A4"/>
          </p15:clr>
        </p15:guide>
        <p15:guide id="34" pos="4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64" clrIdx="0"/>
  <p:cmAuthor id="2" name="Jillian Baum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6666"/>
    <a:srgbClr val="464547"/>
    <a:srgbClr val="B22746"/>
    <a:srgbClr val="A3C644"/>
    <a:srgbClr val="E6E6E6"/>
    <a:srgbClr val="CCCCCC"/>
    <a:srgbClr val="999999"/>
    <a:srgbClr val="2FC2D9"/>
    <a:srgbClr val="1A9CB0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7" autoAdjust="0"/>
    <p:restoredTop sz="96388" autoAdjust="0"/>
  </p:normalViewPr>
  <p:slideViewPr>
    <p:cSldViewPr snapToGrid="0">
      <p:cViewPr varScale="1">
        <p:scale>
          <a:sx n="111" d="100"/>
          <a:sy n="111" d="100"/>
        </p:scale>
        <p:origin x="642" y="108"/>
      </p:cViewPr>
      <p:guideLst>
        <p:guide orient="horz" pos="373"/>
        <p:guide orient="horz" pos="764"/>
        <p:guide orient="horz" pos="3544"/>
        <p:guide orient="horz" pos="2159"/>
        <p:guide orient="horz" pos="1374"/>
        <p:guide orient="horz" pos="3699"/>
        <p:guide orient="horz" pos="1151"/>
        <p:guide pos="3896"/>
        <p:guide pos="521"/>
        <p:guide pos="4211"/>
        <p:guide pos="7299"/>
        <p:guide pos="5316"/>
        <p:guide pos="291"/>
        <p:guide pos="343"/>
        <p:guide pos="6809"/>
        <p:guide pos="6888"/>
        <p:guide pos="647"/>
        <p:guide orient="horz" pos="280"/>
        <p:guide orient="horz" pos="573"/>
        <p:guide orient="horz" pos="2658"/>
        <p:guide orient="horz" pos="1619"/>
        <p:guide orient="horz" pos="1031"/>
        <p:guide orient="horz" pos="2774"/>
        <p:guide orient="horz" pos="863"/>
        <p:guide pos="2922"/>
        <p:guide pos="391"/>
        <p:guide pos="3158"/>
        <p:guide pos="5474"/>
        <p:guide pos="3987"/>
        <p:guide pos="218"/>
        <p:guide pos="257"/>
        <p:guide pos="5107"/>
        <p:guide pos="5166"/>
        <p:guide pos="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D7933-0133-4ADD-8D42-0D3A2E21E4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63F40B-98BA-4722-88D4-5B6C8512219C}">
      <dgm:prSet phldrT="[Text]"/>
      <dgm:spPr/>
      <dgm:t>
        <a:bodyPr/>
        <a:lstStyle/>
        <a:p>
          <a:r>
            <a:rPr lang="en-US" dirty="0" smtClean="0"/>
            <a:t>Presale</a:t>
          </a:r>
          <a:endParaRPr lang="en-US" dirty="0"/>
        </a:p>
      </dgm:t>
    </dgm:pt>
    <dgm:pt modelId="{4778D3EA-07F5-43F5-8460-022C4F98E7D4}" type="parTrans" cxnId="{80E04127-410F-4EBD-9622-D856D648B5AA}">
      <dgm:prSet/>
      <dgm:spPr/>
      <dgm:t>
        <a:bodyPr/>
        <a:lstStyle/>
        <a:p>
          <a:endParaRPr lang="en-US"/>
        </a:p>
      </dgm:t>
    </dgm:pt>
    <dgm:pt modelId="{72C0116B-4230-4628-B0E2-79CD0D8C2E59}" type="sibTrans" cxnId="{80E04127-410F-4EBD-9622-D856D648B5AA}">
      <dgm:prSet/>
      <dgm:spPr/>
      <dgm:t>
        <a:bodyPr/>
        <a:lstStyle/>
        <a:p>
          <a:endParaRPr lang="en-US"/>
        </a:p>
      </dgm:t>
    </dgm:pt>
    <dgm:pt modelId="{0FACFFE3-D0EC-4B8A-AF76-83C79E8AC9F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Discovery</a:t>
          </a:r>
          <a:endParaRPr lang="en-US" dirty="0"/>
        </a:p>
      </dgm:t>
    </dgm:pt>
    <dgm:pt modelId="{7FEFB8D6-FDC2-41C9-BDB9-DA193852DE53}" type="parTrans" cxnId="{C2EBC7B5-5283-459E-A4FD-FF76EF524DB2}">
      <dgm:prSet/>
      <dgm:spPr/>
      <dgm:t>
        <a:bodyPr/>
        <a:lstStyle/>
        <a:p>
          <a:endParaRPr lang="en-US"/>
        </a:p>
      </dgm:t>
    </dgm:pt>
    <dgm:pt modelId="{8B00941F-B9A5-4042-88DE-192B260B18D4}" type="sibTrans" cxnId="{C2EBC7B5-5283-459E-A4FD-FF76EF524DB2}">
      <dgm:prSet/>
      <dgm:spPr/>
      <dgm:t>
        <a:bodyPr/>
        <a:lstStyle/>
        <a:p>
          <a:endParaRPr lang="en-US"/>
        </a:p>
      </dgm:t>
    </dgm:pt>
    <dgm:pt modelId="{7A2359F3-6575-41CC-AE78-B371D30826BF}">
      <dgm:prSet phldrT="[Text]"/>
      <dgm:spPr/>
      <dgm:t>
        <a:bodyPr/>
        <a:lstStyle/>
        <a:p>
          <a:r>
            <a:rPr lang="en-US" dirty="0" smtClean="0"/>
            <a:t>Delivery</a:t>
          </a:r>
          <a:endParaRPr lang="en-US" dirty="0"/>
        </a:p>
      </dgm:t>
    </dgm:pt>
    <dgm:pt modelId="{5F63E8BA-C0E6-452B-9701-15A8654DD6CE}" type="parTrans" cxnId="{65EDF000-C884-4E4F-B787-011E65EC9AB9}">
      <dgm:prSet/>
      <dgm:spPr/>
      <dgm:t>
        <a:bodyPr/>
        <a:lstStyle/>
        <a:p>
          <a:endParaRPr lang="en-US"/>
        </a:p>
      </dgm:t>
    </dgm:pt>
    <dgm:pt modelId="{27FF6B87-0942-42EB-A057-465C167D4B22}" type="sibTrans" cxnId="{65EDF000-C884-4E4F-B787-011E65EC9AB9}">
      <dgm:prSet/>
      <dgm:spPr/>
      <dgm:t>
        <a:bodyPr/>
        <a:lstStyle/>
        <a:p>
          <a:endParaRPr lang="en-US"/>
        </a:p>
      </dgm:t>
    </dgm:pt>
    <dgm:pt modelId="{9AE55294-69B6-4C8F-9BD3-0628EC663D8F}">
      <dgm:prSet phldrT="[Text]"/>
      <dgm:spPr/>
      <dgm:t>
        <a:bodyPr/>
        <a:lstStyle/>
        <a:p>
          <a:r>
            <a:rPr lang="en-US" dirty="0" err="1" smtClean="0"/>
            <a:t>Hypercare</a:t>
          </a:r>
          <a:endParaRPr lang="en-US" dirty="0"/>
        </a:p>
      </dgm:t>
    </dgm:pt>
    <dgm:pt modelId="{EDB28443-7A7E-403E-8516-138E9B01DBA7}" type="parTrans" cxnId="{929F5D86-3DB4-402C-A8A9-CE600FE15BB2}">
      <dgm:prSet/>
      <dgm:spPr/>
      <dgm:t>
        <a:bodyPr/>
        <a:lstStyle/>
        <a:p>
          <a:endParaRPr lang="en-US"/>
        </a:p>
      </dgm:t>
    </dgm:pt>
    <dgm:pt modelId="{77A1C730-7E2A-4C00-A40D-A42D984DEA41}" type="sibTrans" cxnId="{929F5D86-3DB4-402C-A8A9-CE600FE15BB2}">
      <dgm:prSet/>
      <dgm:spPr/>
      <dgm:t>
        <a:bodyPr/>
        <a:lstStyle/>
        <a:p>
          <a:endParaRPr lang="en-US"/>
        </a:p>
      </dgm:t>
    </dgm:pt>
    <dgm:pt modelId="{9EFC8672-11B6-4696-8A44-C0A1052B822A}" type="pres">
      <dgm:prSet presAssocID="{E1ED7933-0133-4ADD-8D42-0D3A2E21E4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5ACE23-4CD5-4F1F-8318-39E740D74A92}" type="pres">
      <dgm:prSet presAssocID="{B763F40B-98BA-4722-88D4-5B6C8512219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EF592-C774-4536-A1AE-A91E8E0E4731}" type="pres">
      <dgm:prSet presAssocID="{72C0116B-4230-4628-B0E2-79CD0D8C2E59}" presName="parTxOnlySpace" presStyleCnt="0"/>
      <dgm:spPr/>
    </dgm:pt>
    <dgm:pt modelId="{98EE1C68-8CF0-401A-9E2D-EC82FDBD3D24}" type="pres">
      <dgm:prSet presAssocID="{0FACFFE3-D0EC-4B8A-AF76-83C79E8AC9F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4CD84-B474-46ED-9261-85B81F70581E}" type="pres">
      <dgm:prSet presAssocID="{8B00941F-B9A5-4042-88DE-192B260B18D4}" presName="parTxOnlySpace" presStyleCnt="0"/>
      <dgm:spPr/>
    </dgm:pt>
    <dgm:pt modelId="{4C311419-32AD-4285-8730-544005E94EAC}" type="pres">
      <dgm:prSet presAssocID="{7A2359F3-6575-41CC-AE78-B371D30826B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E2030-B3C0-4C0A-A57A-343A2D129D22}" type="pres">
      <dgm:prSet presAssocID="{27FF6B87-0942-42EB-A057-465C167D4B22}" presName="parTxOnlySpace" presStyleCnt="0"/>
      <dgm:spPr/>
    </dgm:pt>
    <dgm:pt modelId="{2804CE6F-E251-4866-8352-C77F3D45EB54}" type="pres">
      <dgm:prSet presAssocID="{9AE55294-69B6-4C8F-9BD3-0628EC663D8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DF000-C884-4E4F-B787-011E65EC9AB9}" srcId="{E1ED7933-0133-4ADD-8D42-0D3A2E21E417}" destId="{7A2359F3-6575-41CC-AE78-B371D30826BF}" srcOrd="2" destOrd="0" parTransId="{5F63E8BA-C0E6-452B-9701-15A8654DD6CE}" sibTransId="{27FF6B87-0942-42EB-A057-465C167D4B22}"/>
    <dgm:cxn modelId="{C9330CC0-D49D-41E6-B06B-843AA994E1A1}" type="presOf" srcId="{B763F40B-98BA-4722-88D4-5B6C8512219C}" destId="{B75ACE23-4CD5-4F1F-8318-39E740D74A92}" srcOrd="0" destOrd="0" presId="urn:microsoft.com/office/officeart/2005/8/layout/chevron1"/>
    <dgm:cxn modelId="{929F5D86-3DB4-402C-A8A9-CE600FE15BB2}" srcId="{E1ED7933-0133-4ADD-8D42-0D3A2E21E417}" destId="{9AE55294-69B6-4C8F-9BD3-0628EC663D8F}" srcOrd="3" destOrd="0" parTransId="{EDB28443-7A7E-403E-8516-138E9B01DBA7}" sibTransId="{77A1C730-7E2A-4C00-A40D-A42D984DEA41}"/>
    <dgm:cxn modelId="{45E540B2-9CB9-4D53-91BC-AC2D11DA9A05}" type="presOf" srcId="{9AE55294-69B6-4C8F-9BD3-0628EC663D8F}" destId="{2804CE6F-E251-4866-8352-C77F3D45EB54}" srcOrd="0" destOrd="0" presId="urn:microsoft.com/office/officeart/2005/8/layout/chevron1"/>
    <dgm:cxn modelId="{3EF214F2-6A49-4D90-B737-6B2D064E8BAF}" type="presOf" srcId="{E1ED7933-0133-4ADD-8D42-0D3A2E21E417}" destId="{9EFC8672-11B6-4696-8A44-C0A1052B822A}" srcOrd="0" destOrd="0" presId="urn:microsoft.com/office/officeart/2005/8/layout/chevron1"/>
    <dgm:cxn modelId="{2B2F03C0-7307-4706-BF29-37AAC7F1C098}" type="presOf" srcId="{7A2359F3-6575-41CC-AE78-B371D30826BF}" destId="{4C311419-32AD-4285-8730-544005E94EAC}" srcOrd="0" destOrd="0" presId="urn:microsoft.com/office/officeart/2005/8/layout/chevron1"/>
    <dgm:cxn modelId="{C2EBC7B5-5283-459E-A4FD-FF76EF524DB2}" srcId="{E1ED7933-0133-4ADD-8D42-0D3A2E21E417}" destId="{0FACFFE3-D0EC-4B8A-AF76-83C79E8AC9F4}" srcOrd="1" destOrd="0" parTransId="{7FEFB8D6-FDC2-41C9-BDB9-DA193852DE53}" sibTransId="{8B00941F-B9A5-4042-88DE-192B260B18D4}"/>
    <dgm:cxn modelId="{11BEC2B6-9A8D-4158-B330-E5B90C8DE617}" type="presOf" srcId="{0FACFFE3-D0EC-4B8A-AF76-83C79E8AC9F4}" destId="{98EE1C68-8CF0-401A-9E2D-EC82FDBD3D24}" srcOrd="0" destOrd="0" presId="urn:microsoft.com/office/officeart/2005/8/layout/chevron1"/>
    <dgm:cxn modelId="{80E04127-410F-4EBD-9622-D856D648B5AA}" srcId="{E1ED7933-0133-4ADD-8D42-0D3A2E21E417}" destId="{B763F40B-98BA-4722-88D4-5B6C8512219C}" srcOrd="0" destOrd="0" parTransId="{4778D3EA-07F5-43F5-8460-022C4F98E7D4}" sibTransId="{72C0116B-4230-4628-B0E2-79CD0D8C2E59}"/>
    <dgm:cxn modelId="{7F1B811E-1C1F-4531-BDF2-22BEFA3CB9F6}" type="presParOf" srcId="{9EFC8672-11B6-4696-8A44-C0A1052B822A}" destId="{B75ACE23-4CD5-4F1F-8318-39E740D74A92}" srcOrd="0" destOrd="0" presId="urn:microsoft.com/office/officeart/2005/8/layout/chevron1"/>
    <dgm:cxn modelId="{D91CFC37-B106-4B8F-8544-CFCAE98FCE88}" type="presParOf" srcId="{9EFC8672-11B6-4696-8A44-C0A1052B822A}" destId="{C28EF592-C774-4536-A1AE-A91E8E0E4731}" srcOrd="1" destOrd="0" presId="urn:microsoft.com/office/officeart/2005/8/layout/chevron1"/>
    <dgm:cxn modelId="{F2DC0CA3-8695-4E3F-A478-30D3FAAB6C4C}" type="presParOf" srcId="{9EFC8672-11B6-4696-8A44-C0A1052B822A}" destId="{98EE1C68-8CF0-401A-9E2D-EC82FDBD3D24}" srcOrd="2" destOrd="0" presId="urn:microsoft.com/office/officeart/2005/8/layout/chevron1"/>
    <dgm:cxn modelId="{80928AA5-B5C2-4D7C-8D28-77BD6F952DD0}" type="presParOf" srcId="{9EFC8672-11B6-4696-8A44-C0A1052B822A}" destId="{44B4CD84-B474-46ED-9261-85B81F70581E}" srcOrd="3" destOrd="0" presId="urn:microsoft.com/office/officeart/2005/8/layout/chevron1"/>
    <dgm:cxn modelId="{2EAF4CCB-6BAE-4319-89C6-F6092213C757}" type="presParOf" srcId="{9EFC8672-11B6-4696-8A44-C0A1052B822A}" destId="{4C311419-32AD-4285-8730-544005E94EAC}" srcOrd="4" destOrd="0" presId="urn:microsoft.com/office/officeart/2005/8/layout/chevron1"/>
    <dgm:cxn modelId="{417A21D7-7CC0-449A-AF12-B7F946BAA201}" type="presParOf" srcId="{9EFC8672-11B6-4696-8A44-C0A1052B822A}" destId="{AFAE2030-B3C0-4C0A-A57A-343A2D129D22}" srcOrd="5" destOrd="0" presId="urn:microsoft.com/office/officeart/2005/8/layout/chevron1"/>
    <dgm:cxn modelId="{6C0DBBE3-07BC-4CAA-B010-46DCB439C0DD}" type="presParOf" srcId="{9EFC8672-11B6-4696-8A44-C0A1052B822A}" destId="{2804CE6F-E251-4866-8352-C77F3D45EB5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D2E97-78B0-4BB2-BC9E-BCC3ACCA695B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AA8E6D8-0523-4F6B-928E-14AAE60657DA}">
      <dgm:prSet phldrT="[Text]" custT="1"/>
      <dgm:spPr/>
      <dgm:t>
        <a:bodyPr/>
        <a:lstStyle/>
        <a:p>
          <a:r>
            <a:rPr lang="ru-RU" sz="2000" dirty="0" smtClean="0"/>
            <a:t>Подготовка</a:t>
          </a:r>
          <a:endParaRPr lang="en-US" sz="2000" dirty="0"/>
        </a:p>
      </dgm:t>
    </dgm:pt>
    <dgm:pt modelId="{F1F66AD9-2B3F-4CEB-BAA4-47F4B6CD2254}" type="parTrans" cxnId="{E227C2F0-B3A4-449C-8755-1D8C588C19C6}">
      <dgm:prSet/>
      <dgm:spPr/>
      <dgm:t>
        <a:bodyPr/>
        <a:lstStyle/>
        <a:p>
          <a:endParaRPr lang="en-US"/>
        </a:p>
      </dgm:t>
    </dgm:pt>
    <dgm:pt modelId="{7D22A07D-B2CE-4E14-9ABD-606632D92EAF}" type="sibTrans" cxnId="{E227C2F0-B3A4-449C-8755-1D8C588C19C6}">
      <dgm:prSet/>
      <dgm:spPr/>
      <dgm:t>
        <a:bodyPr/>
        <a:lstStyle/>
        <a:p>
          <a:endParaRPr lang="en-US"/>
        </a:p>
      </dgm:t>
    </dgm:pt>
    <dgm:pt modelId="{F5E495A4-EE78-4D28-844B-78035B5C8749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359F4B0E-D46E-4D76-872B-308AE85ADF15}" type="parTrans" cxnId="{30893D1F-02ED-460A-8DE6-4DB0B9940F11}">
      <dgm:prSet/>
      <dgm:spPr/>
      <dgm:t>
        <a:bodyPr/>
        <a:lstStyle/>
        <a:p>
          <a:endParaRPr lang="en-US"/>
        </a:p>
      </dgm:t>
    </dgm:pt>
    <dgm:pt modelId="{0B5200CB-9088-4723-8411-4EAA84D4E6ED}" type="sibTrans" cxnId="{30893D1F-02ED-460A-8DE6-4DB0B9940F11}">
      <dgm:prSet/>
      <dgm:spPr/>
      <dgm:t>
        <a:bodyPr/>
        <a:lstStyle/>
        <a:p>
          <a:endParaRPr lang="en-US"/>
        </a:p>
      </dgm:t>
    </dgm:pt>
    <dgm:pt modelId="{62A9864D-1045-4B50-842C-26A771D66FDA}">
      <dgm:prSet phldrT="[Text]" custT="1"/>
      <dgm:spPr/>
      <dgm:t>
        <a:bodyPr/>
        <a:lstStyle/>
        <a:p>
          <a:r>
            <a:rPr lang="ru-RU" sz="2000" dirty="0" smtClean="0"/>
            <a:t>Проведение</a:t>
          </a:r>
          <a:endParaRPr lang="en-US" sz="2000" dirty="0"/>
        </a:p>
      </dgm:t>
    </dgm:pt>
    <dgm:pt modelId="{88F0FC9C-A644-4DF9-AA61-CF1F8CE93693}" type="parTrans" cxnId="{5F6B0665-4B04-4DA8-95B0-1E062418B240}">
      <dgm:prSet/>
      <dgm:spPr/>
      <dgm:t>
        <a:bodyPr/>
        <a:lstStyle/>
        <a:p>
          <a:endParaRPr lang="en-US"/>
        </a:p>
      </dgm:t>
    </dgm:pt>
    <dgm:pt modelId="{050478A3-1D47-4043-B1BF-59C243678F82}" type="sibTrans" cxnId="{5F6B0665-4B04-4DA8-95B0-1E062418B240}">
      <dgm:prSet/>
      <dgm:spPr/>
      <dgm:t>
        <a:bodyPr/>
        <a:lstStyle/>
        <a:p>
          <a:endParaRPr lang="en-US"/>
        </a:p>
      </dgm:t>
    </dgm:pt>
    <dgm:pt modelId="{3D66EEC8-1EB0-4D5A-93C8-8A47EAB40278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91C4B1E8-21F4-45CB-8C1B-E33BB8503B76}" type="parTrans" cxnId="{AEFA4F20-0013-43F3-889B-E13B233BE8FE}">
      <dgm:prSet/>
      <dgm:spPr/>
      <dgm:t>
        <a:bodyPr/>
        <a:lstStyle/>
        <a:p>
          <a:endParaRPr lang="en-US"/>
        </a:p>
      </dgm:t>
    </dgm:pt>
    <dgm:pt modelId="{5125B3CD-C430-4889-BEB6-8E98772E7E96}" type="sibTrans" cxnId="{AEFA4F20-0013-43F3-889B-E13B233BE8FE}">
      <dgm:prSet/>
      <dgm:spPr/>
      <dgm:t>
        <a:bodyPr/>
        <a:lstStyle/>
        <a:p>
          <a:endParaRPr lang="en-US"/>
        </a:p>
      </dgm:t>
    </dgm:pt>
    <dgm:pt modelId="{31615E1A-0B5B-41E5-BCAB-030B87987C32}">
      <dgm:prSet phldrT="[Text]" custT="1"/>
      <dgm:spPr/>
      <dgm:t>
        <a:bodyPr/>
        <a:lstStyle/>
        <a:p>
          <a:r>
            <a:rPr lang="ru-RU" sz="2000" dirty="0" smtClean="0"/>
            <a:t>Обработка</a:t>
          </a:r>
          <a:endParaRPr lang="en-US" sz="2000" dirty="0"/>
        </a:p>
      </dgm:t>
    </dgm:pt>
    <dgm:pt modelId="{6F754F09-460F-4874-9C3C-94FA4A0D7E69}" type="parTrans" cxnId="{351D7323-1B9E-4495-BEAC-EC68BDA51E83}">
      <dgm:prSet/>
      <dgm:spPr/>
      <dgm:t>
        <a:bodyPr/>
        <a:lstStyle/>
        <a:p>
          <a:endParaRPr lang="en-US"/>
        </a:p>
      </dgm:t>
    </dgm:pt>
    <dgm:pt modelId="{C193A24B-A7E2-4B02-93BB-E470FDC6558F}" type="sibTrans" cxnId="{351D7323-1B9E-4495-BEAC-EC68BDA51E83}">
      <dgm:prSet/>
      <dgm:spPr/>
      <dgm:t>
        <a:bodyPr/>
        <a:lstStyle/>
        <a:p>
          <a:endParaRPr lang="en-US"/>
        </a:p>
      </dgm:t>
    </dgm:pt>
    <dgm:pt modelId="{8D4A8F59-B1CB-4353-9DAC-CE3F22CBD073}">
      <dgm:prSet phldrT="[Text]" custT="1"/>
      <dgm:spPr/>
      <dgm:t>
        <a:bodyPr/>
        <a:lstStyle/>
        <a:p>
          <a:r>
            <a:rPr lang="ru-RU" sz="2000" dirty="0" smtClean="0"/>
            <a:t>Передача</a:t>
          </a:r>
          <a:endParaRPr lang="en-US" sz="2000" dirty="0"/>
        </a:p>
      </dgm:t>
    </dgm:pt>
    <dgm:pt modelId="{7D778C8F-46D5-4D82-8630-5D69435C60BA}" type="parTrans" cxnId="{F1A1EAA7-CADB-4775-B3F5-71930759081D}">
      <dgm:prSet/>
      <dgm:spPr/>
      <dgm:t>
        <a:bodyPr/>
        <a:lstStyle/>
        <a:p>
          <a:endParaRPr lang="en-US"/>
        </a:p>
      </dgm:t>
    </dgm:pt>
    <dgm:pt modelId="{D6B3A063-6186-4C2C-9E24-C530078461D7}" type="sibTrans" cxnId="{F1A1EAA7-CADB-4775-B3F5-71930759081D}">
      <dgm:prSet/>
      <dgm:spPr/>
      <dgm:t>
        <a:bodyPr/>
        <a:lstStyle/>
        <a:p>
          <a:endParaRPr lang="en-US"/>
        </a:p>
      </dgm:t>
    </dgm:pt>
    <dgm:pt modelId="{8A37C4D0-7F4B-407A-AFE5-11A9DCA78A0A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E9027F5E-17A3-4403-B359-E574E0B02951}" type="parTrans" cxnId="{164F2A94-0B93-4AE4-8F71-1A865C8C2E75}">
      <dgm:prSet/>
      <dgm:spPr/>
      <dgm:t>
        <a:bodyPr/>
        <a:lstStyle/>
        <a:p>
          <a:endParaRPr lang="en-US"/>
        </a:p>
      </dgm:t>
    </dgm:pt>
    <dgm:pt modelId="{58AE4091-F857-4A6D-BABE-293FC7E79FC8}" type="sibTrans" cxnId="{164F2A94-0B93-4AE4-8F71-1A865C8C2E75}">
      <dgm:prSet/>
      <dgm:spPr/>
      <dgm:t>
        <a:bodyPr/>
        <a:lstStyle/>
        <a:p>
          <a:endParaRPr lang="en-US"/>
        </a:p>
      </dgm:t>
    </dgm:pt>
    <dgm:pt modelId="{AD163341-811F-4B54-A4F8-C90CE22AB83F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FE37AE4B-CF97-46D0-A234-322676C2C651}" type="parTrans" cxnId="{337F3ED7-7EBC-45AA-9DFB-F852413F46CB}">
      <dgm:prSet/>
      <dgm:spPr/>
      <dgm:t>
        <a:bodyPr/>
        <a:lstStyle/>
        <a:p>
          <a:endParaRPr lang="en-US"/>
        </a:p>
      </dgm:t>
    </dgm:pt>
    <dgm:pt modelId="{1E7B594C-3E0F-4FAD-89EA-638E2A158718}" type="sibTrans" cxnId="{337F3ED7-7EBC-45AA-9DFB-F852413F46CB}">
      <dgm:prSet/>
      <dgm:spPr/>
      <dgm:t>
        <a:bodyPr/>
        <a:lstStyle/>
        <a:p>
          <a:endParaRPr lang="en-US"/>
        </a:p>
      </dgm:t>
    </dgm:pt>
    <dgm:pt modelId="{90F637E5-F068-4233-9F31-AD70A3189E1C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C375F4B1-A74B-43EA-9783-8B458890922F}" type="parTrans" cxnId="{D4D8F1DD-1A2F-4662-8E6C-F9EF364F9D65}">
      <dgm:prSet/>
      <dgm:spPr/>
      <dgm:t>
        <a:bodyPr/>
        <a:lstStyle/>
        <a:p>
          <a:endParaRPr lang="en-US"/>
        </a:p>
      </dgm:t>
    </dgm:pt>
    <dgm:pt modelId="{BF2ADE9C-3BEE-48A7-B6E4-A1B6F4FD3392}" type="sibTrans" cxnId="{D4D8F1DD-1A2F-4662-8E6C-F9EF364F9D65}">
      <dgm:prSet/>
      <dgm:spPr/>
      <dgm:t>
        <a:bodyPr/>
        <a:lstStyle/>
        <a:p>
          <a:endParaRPr lang="en-US"/>
        </a:p>
      </dgm:t>
    </dgm:pt>
    <dgm:pt modelId="{C38120BB-540E-48E2-99D2-A456621779DA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AC7106B2-724E-4094-8E4D-B38DF6BE3B29}" type="parTrans" cxnId="{3AC84823-CDEA-456A-A5EE-EDE89DD976C6}">
      <dgm:prSet/>
      <dgm:spPr/>
      <dgm:t>
        <a:bodyPr/>
        <a:lstStyle/>
        <a:p>
          <a:endParaRPr lang="en-US"/>
        </a:p>
      </dgm:t>
    </dgm:pt>
    <dgm:pt modelId="{D0A71063-240D-47DC-BC7E-4A2B71C845FE}" type="sibTrans" cxnId="{3AC84823-CDEA-456A-A5EE-EDE89DD976C6}">
      <dgm:prSet/>
      <dgm:spPr/>
      <dgm:t>
        <a:bodyPr/>
        <a:lstStyle/>
        <a:p>
          <a:endParaRPr lang="en-US"/>
        </a:p>
      </dgm:t>
    </dgm:pt>
    <dgm:pt modelId="{CB89F0D6-713F-4EE3-A023-91BFA13659DE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D06ECF45-2326-4C35-9529-6948BE953AC4}" type="parTrans" cxnId="{956F3A51-3E61-4138-90B3-70630BDB74C6}">
      <dgm:prSet/>
      <dgm:spPr/>
      <dgm:t>
        <a:bodyPr/>
        <a:lstStyle/>
        <a:p>
          <a:endParaRPr lang="en-US"/>
        </a:p>
      </dgm:t>
    </dgm:pt>
    <dgm:pt modelId="{0AAC8862-6F53-416F-A22D-D0EA0C422893}" type="sibTrans" cxnId="{956F3A51-3E61-4138-90B3-70630BDB74C6}">
      <dgm:prSet/>
      <dgm:spPr/>
      <dgm:t>
        <a:bodyPr/>
        <a:lstStyle/>
        <a:p>
          <a:endParaRPr lang="en-US"/>
        </a:p>
      </dgm:t>
    </dgm:pt>
    <dgm:pt modelId="{BEE5A58E-F1DA-4CA9-8B3B-8476211ECE88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00C40FDE-4EC0-4AC7-972B-9C52089EA379}" type="parTrans" cxnId="{926737AC-8098-4333-ABE5-919A5DAE4559}">
      <dgm:prSet/>
      <dgm:spPr/>
      <dgm:t>
        <a:bodyPr/>
        <a:lstStyle/>
        <a:p>
          <a:endParaRPr lang="en-US"/>
        </a:p>
      </dgm:t>
    </dgm:pt>
    <dgm:pt modelId="{E326594A-CAF3-41BB-A462-A175F1E0E037}" type="sibTrans" cxnId="{926737AC-8098-4333-ABE5-919A5DAE4559}">
      <dgm:prSet/>
      <dgm:spPr/>
      <dgm:t>
        <a:bodyPr/>
        <a:lstStyle/>
        <a:p>
          <a:endParaRPr lang="en-US"/>
        </a:p>
      </dgm:t>
    </dgm:pt>
    <dgm:pt modelId="{91F0B262-7E91-42B0-9D62-85038D57CA3A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D931F80C-2A41-4760-A422-0F848019582B}" type="parTrans" cxnId="{901A0D55-7EC0-4149-A563-CA1967548A38}">
      <dgm:prSet/>
      <dgm:spPr/>
      <dgm:t>
        <a:bodyPr/>
        <a:lstStyle/>
        <a:p>
          <a:endParaRPr lang="en-US"/>
        </a:p>
      </dgm:t>
    </dgm:pt>
    <dgm:pt modelId="{1B65B77E-4629-40AD-844C-2A44334E8E84}" type="sibTrans" cxnId="{901A0D55-7EC0-4149-A563-CA1967548A38}">
      <dgm:prSet/>
      <dgm:spPr/>
      <dgm:t>
        <a:bodyPr/>
        <a:lstStyle/>
        <a:p>
          <a:endParaRPr lang="en-US"/>
        </a:p>
      </dgm:t>
    </dgm:pt>
    <dgm:pt modelId="{EFDB8D67-37BE-4AAD-AC68-A23543A4CD48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12757227-BAE0-42BA-83B6-160F279797A6}" type="parTrans" cxnId="{C3585F88-706D-4A9F-97E9-0B356DA2ACDA}">
      <dgm:prSet/>
      <dgm:spPr/>
      <dgm:t>
        <a:bodyPr/>
        <a:lstStyle/>
        <a:p>
          <a:endParaRPr lang="en-US"/>
        </a:p>
      </dgm:t>
    </dgm:pt>
    <dgm:pt modelId="{CEB40883-AE7D-4CB7-98EC-BE0C9C6672EB}" type="sibTrans" cxnId="{C3585F88-706D-4A9F-97E9-0B356DA2ACDA}">
      <dgm:prSet/>
      <dgm:spPr/>
      <dgm:t>
        <a:bodyPr/>
        <a:lstStyle/>
        <a:p>
          <a:endParaRPr lang="en-US"/>
        </a:p>
      </dgm:t>
    </dgm:pt>
    <dgm:pt modelId="{A5DE2FE4-5CAA-43B4-9F9F-37BCDE6FF6FB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5F50DB69-4925-4416-9A34-D90CE64151FC}" type="parTrans" cxnId="{2143863D-81F3-4715-AECC-9E3C4A38271D}">
      <dgm:prSet/>
      <dgm:spPr/>
      <dgm:t>
        <a:bodyPr/>
        <a:lstStyle/>
        <a:p>
          <a:endParaRPr lang="en-US"/>
        </a:p>
      </dgm:t>
    </dgm:pt>
    <dgm:pt modelId="{47CA7A14-0B54-4200-8048-0E1969266910}" type="sibTrans" cxnId="{2143863D-81F3-4715-AECC-9E3C4A38271D}">
      <dgm:prSet/>
      <dgm:spPr/>
      <dgm:t>
        <a:bodyPr/>
        <a:lstStyle/>
        <a:p>
          <a:endParaRPr lang="en-US"/>
        </a:p>
      </dgm:t>
    </dgm:pt>
    <dgm:pt modelId="{5603FFE6-41C7-4714-A07D-FA92EC0C9384}">
      <dgm:prSet phldrT="[Text]"/>
      <dgm:spPr/>
      <dgm:t>
        <a:bodyPr/>
        <a:lstStyle/>
        <a:p>
          <a:r>
            <a:rPr lang="ru-RU" dirty="0" smtClean="0"/>
            <a:t>…</a:t>
          </a:r>
          <a:endParaRPr lang="en-US" dirty="0"/>
        </a:p>
      </dgm:t>
    </dgm:pt>
    <dgm:pt modelId="{0970E9DA-4DD7-4EFC-86FC-032E6AEB6551}" type="parTrans" cxnId="{FF35D52F-4730-42C8-9062-37656973B5D1}">
      <dgm:prSet/>
      <dgm:spPr/>
      <dgm:t>
        <a:bodyPr/>
        <a:lstStyle/>
        <a:p>
          <a:endParaRPr lang="en-US"/>
        </a:p>
      </dgm:t>
    </dgm:pt>
    <dgm:pt modelId="{30F28AC2-F81A-44F4-B42D-8D77CAE5DEB8}" type="sibTrans" cxnId="{FF35D52F-4730-42C8-9062-37656973B5D1}">
      <dgm:prSet/>
      <dgm:spPr/>
      <dgm:t>
        <a:bodyPr/>
        <a:lstStyle/>
        <a:p>
          <a:endParaRPr lang="en-US"/>
        </a:p>
      </dgm:t>
    </dgm:pt>
    <dgm:pt modelId="{C4715A23-8521-4A5D-A201-1EA2517B664D}" type="pres">
      <dgm:prSet presAssocID="{BADD2E97-78B0-4BB2-BC9E-BCC3ACCA69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39156B-BBA8-4CFC-B535-C0BEF5874511}" type="pres">
      <dgm:prSet presAssocID="{CAA8E6D8-0523-4F6B-928E-14AAE60657DA}" presName="composite" presStyleCnt="0"/>
      <dgm:spPr/>
    </dgm:pt>
    <dgm:pt modelId="{345B9104-17E3-4D72-943E-CD0D1CE8E481}" type="pres">
      <dgm:prSet presAssocID="{CAA8E6D8-0523-4F6B-928E-14AAE60657DA}" presName="parTx" presStyleLbl="node1" presStyleIdx="0" presStyleCnt="4" custScaleX="105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4F591-08C8-4819-ABB0-7B017DD8B9D2}" type="pres">
      <dgm:prSet presAssocID="{CAA8E6D8-0523-4F6B-928E-14AAE60657DA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8FD9C-EACE-4F24-B00B-CAFF03486E6A}" type="pres">
      <dgm:prSet presAssocID="{7D22A07D-B2CE-4E14-9ABD-606632D92EAF}" presName="space" presStyleCnt="0"/>
      <dgm:spPr/>
    </dgm:pt>
    <dgm:pt modelId="{DE4F4FA7-CBF9-4372-8271-72563F597F21}" type="pres">
      <dgm:prSet presAssocID="{62A9864D-1045-4B50-842C-26A771D66FDA}" presName="composite" presStyleCnt="0"/>
      <dgm:spPr/>
    </dgm:pt>
    <dgm:pt modelId="{EE1F94DD-822B-46C7-92BA-B209FC2EB9B6}" type="pres">
      <dgm:prSet presAssocID="{62A9864D-1045-4B50-842C-26A771D66FDA}" presName="parTx" presStyleLbl="node1" presStyleIdx="1" presStyleCnt="4" custScaleX="105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E266-B314-4CFD-BC6D-A746CD539CF1}" type="pres">
      <dgm:prSet presAssocID="{62A9864D-1045-4B50-842C-26A771D66FDA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3A462-096C-44B5-9E8C-0FE22DC73507}" type="pres">
      <dgm:prSet presAssocID="{050478A3-1D47-4043-B1BF-59C243678F82}" presName="space" presStyleCnt="0"/>
      <dgm:spPr/>
    </dgm:pt>
    <dgm:pt modelId="{E5BA56CF-39D0-4FE3-B950-79D9F02F96AC}" type="pres">
      <dgm:prSet presAssocID="{31615E1A-0B5B-41E5-BCAB-030B87987C32}" presName="composite" presStyleCnt="0"/>
      <dgm:spPr/>
    </dgm:pt>
    <dgm:pt modelId="{868F7E7E-8A66-4EF9-A985-CF5E801A9AA9}" type="pres">
      <dgm:prSet presAssocID="{31615E1A-0B5B-41E5-BCAB-030B87987C32}" presName="parTx" presStyleLbl="node1" presStyleIdx="2" presStyleCnt="4" custScaleX="96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53D85-B005-4668-BEA6-47C88DF8A136}" type="pres">
      <dgm:prSet presAssocID="{31615E1A-0B5B-41E5-BCAB-030B87987C32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778FC-7BCB-496C-A859-51DCE9A728B3}" type="pres">
      <dgm:prSet presAssocID="{C193A24B-A7E2-4B02-93BB-E470FDC6558F}" presName="space" presStyleCnt="0"/>
      <dgm:spPr/>
    </dgm:pt>
    <dgm:pt modelId="{B5DFB797-CF95-4267-BF44-4C75D13A8355}" type="pres">
      <dgm:prSet presAssocID="{8D4A8F59-B1CB-4353-9DAC-CE3F22CBD073}" presName="composite" presStyleCnt="0"/>
      <dgm:spPr/>
    </dgm:pt>
    <dgm:pt modelId="{BBA3F620-16D4-4148-BA82-976C250A7213}" type="pres">
      <dgm:prSet presAssocID="{8D4A8F59-B1CB-4353-9DAC-CE3F22CBD073}" presName="parTx" presStyleLbl="node1" presStyleIdx="3" presStyleCnt="4" custScaleX="96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AFA1A-06ED-4DD6-B075-3B99CCA64A4C}" type="pres">
      <dgm:prSet presAssocID="{8D4A8F59-B1CB-4353-9DAC-CE3F22CBD073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FA4F20-0013-43F3-889B-E13B233BE8FE}" srcId="{62A9864D-1045-4B50-842C-26A771D66FDA}" destId="{3D66EEC8-1EB0-4D5A-93C8-8A47EAB40278}" srcOrd="0" destOrd="0" parTransId="{91C4B1E8-21F4-45CB-8C1B-E33BB8503B76}" sibTransId="{5125B3CD-C430-4889-BEB6-8E98772E7E96}"/>
    <dgm:cxn modelId="{3D677899-11AD-471A-AE92-1E50403D64CE}" type="presOf" srcId="{8A37C4D0-7F4B-407A-AFE5-11A9DCA78A0A}" destId="{5E74F591-08C8-4819-ABB0-7B017DD8B9D2}" srcOrd="0" destOrd="1" presId="urn:microsoft.com/office/officeart/2005/8/layout/chevron1"/>
    <dgm:cxn modelId="{1CC1A243-2844-4633-8AE7-B4600C4E697E}" type="presOf" srcId="{EFDB8D67-37BE-4AAD-AC68-A23543A4CD48}" destId="{FF3AFA1A-06ED-4DD6-B075-3B99CCA64A4C}" srcOrd="0" destOrd="0" presId="urn:microsoft.com/office/officeart/2005/8/layout/chevron1"/>
    <dgm:cxn modelId="{2A6B8E5C-7159-4890-9FB1-A7A93742414E}" type="presOf" srcId="{5603FFE6-41C7-4714-A07D-FA92EC0C9384}" destId="{FF3AFA1A-06ED-4DD6-B075-3B99CCA64A4C}" srcOrd="0" destOrd="2" presId="urn:microsoft.com/office/officeart/2005/8/layout/chevron1"/>
    <dgm:cxn modelId="{E227C2F0-B3A4-449C-8755-1D8C588C19C6}" srcId="{BADD2E97-78B0-4BB2-BC9E-BCC3ACCA695B}" destId="{CAA8E6D8-0523-4F6B-928E-14AAE60657DA}" srcOrd="0" destOrd="0" parTransId="{F1F66AD9-2B3F-4CEB-BAA4-47F4B6CD2254}" sibTransId="{7D22A07D-B2CE-4E14-9ABD-606632D92EAF}"/>
    <dgm:cxn modelId="{5CD41F59-7759-4A2F-96B5-902AD88079BC}" type="presOf" srcId="{AD163341-811F-4B54-A4F8-C90CE22AB83F}" destId="{5E74F591-08C8-4819-ABB0-7B017DD8B9D2}" srcOrd="0" destOrd="2" presId="urn:microsoft.com/office/officeart/2005/8/layout/chevron1"/>
    <dgm:cxn modelId="{5F6B0665-4B04-4DA8-95B0-1E062418B240}" srcId="{BADD2E97-78B0-4BB2-BC9E-BCC3ACCA695B}" destId="{62A9864D-1045-4B50-842C-26A771D66FDA}" srcOrd="1" destOrd="0" parTransId="{88F0FC9C-A644-4DF9-AA61-CF1F8CE93693}" sibTransId="{050478A3-1D47-4043-B1BF-59C243678F82}"/>
    <dgm:cxn modelId="{FF35D52F-4730-42C8-9062-37656973B5D1}" srcId="{8D4A8F59-B1CB-4353-9DAC-CE3F22CBD073}" destId="{5603FFE6-41C7-4714-A07D-FA92EC0C9384}" srcOrd="2" destOrd="0" parTransId="{0970E9DA-4DD7-4EFC-86FC-032E6AEB6551}" sibTransId="{30F28AC2-F81A-44F4-B42D-8D77CAE5DEB8}"/>
    <dgm:cxn modelId="{5103150F-F306-4A8F-93FB-55ECD004EF92}" type="presOf" srcId="{90F637E5-F068-4233-9F31-AD70A3189E1C}" destId="{C187E266-B314-4CFD-BC6D-A746CD539CF1}" srcOrd="0" destOrd="1" presId="urn:microsoft.com/office/officeart/2005/8/layout/chevron1"/>
    <dgm:cxn modelId="{57B0FD6F-317A-40C4-B2BC-97B5DFBBC773}" type="presOf" srcId="{F5E495A4-EE78-4D28-844B-78035B5C8749}" destId="{5E74F591-08C8-4819-ABB0-7B017DD8B9D2}" srcOrd="0" destOrd="0" presId="urn:microsoft.com/office/officeart/2005/8/layout/chevron1"/>
    <dgm:cxn modelId="{47BD265D-4BF2-4C31-A318-9076F79508ED}" type="presOf" srcId="{62A9864D-1045-4B50-842C-26A771D66FDA}" destId="{EE1F94DD-822B-46C7-92BA-B209FC2EB9B6}" srcOrd="0" destOrd="0" presId="urn:microsoft.com/office/officeart/2005/8/layout/chevron1"/>
    <dgm:cxn modelId="{792103E9-EDAD-4B89-AE1E-FFDB47449B6A}" type="presOf" srcId="{31615E1A-0B5B-41E5-BCAB-030B87987C32}" destId="{868F7E7E-8A66-4EF9-A985-CF5E801A9AA9}" srcOrd="0" destOrd="0" presId="urn:microsoft.com/office/officeart/2005/8/layout/chevron1"/>
    <dgm:cxn modelId="{926737AC-8098-4333-ABE5-919A5DAE4559}" srcId="{31615E1A-0B5B-41E5-BCAB-030B87987C32}" destId="{BEE5A58E-F1DA-4CA9-8B3B-8476211ECE88}" srcOrd="1" destOrd="0" parTransId="{00C40FDE-4EC0-4AC7-972B-9C52089EA379}" sibTransId="{E326594A-CAF3-41BB-A462-A175F1E0E037}"/>
    <dgm:cxn modelId="{2B42D44B-635B-4376-B803-7C0C72B0C612}" type="presOf" srcId="{3D66EEC8-1EB0-4D5A-93C8-8A47EAB40278}" destId="{C187E266-B314-4CFD-BC6D-A746CD539CF1}" srcOrd="0" destOrd="0" presId="urn:microsoft.com/office/officeart/2005/8/layout/chevron1"/>
    <dgm:cxn modelId="{5CF47F8D-9CED-4426-A203-EE6913A9FA35}" type="presOf" srcId="{BEE5A58E-F1DA-4CA9-8B3B-8476211ECE88}" destId="{CF653D85-B005-4668-BEA6-47C88DF8A136}" srcOrd="0" destOrd="1" presId="urn:microsoft.com/office/officeart/2005/8/layout/chevron1"/>
    <dgm:cxn modelId="{0F775D7D-4E81-4739-9791-E24D651DD70B}" type="presOf" srcId="{8D4A8F59-B1CB-4353-9DAC-CE3F22CBD073}" destId="{BBA3F620-16D4-4148-BA82-976C250A7213}" srcOrd="0" destOrd="0" presId="urn:microsoft.com/office/officeart/2005/8/layout/chevron1"/>
    <dgm:cxn modelId="{2BC6360D-E97A-4F9C-944B-47E12791EB17}" type="presOf" srcId="{CB89F0D6-713F-4EE3-A023-91BFA13659DE}" destId="{CF653D85-B005-4668-BEA6-47C88DF8A136}" srcOrd="0" destOrd="0" presId="urn:microsoft.com/office/officeart/2005/8/layout/chevron1"/>
    <dgm:cxn modelId="{30893D1F-02ED-460A-8DE6-4DB0B9940F11}" srcId="{CAA8E6D8-0523-4F6B-928E-14AAE60657DA}" destId="{F5E495A4-EE78-4D28-844B-78035B5C8749}" srcOrd="0" destOrd="0" parTransId="{359F4B0E-D46E-4D76-872B-308AE85ADF15}" sibTransId="{0B5200CB-9088-4723-8411-4EAA84D4E6ED}"/>
    <dgm:cxn modelId="{D4D8F1DD-1A2F-4662-8E6C-F9EF364F9D65}" srcId="{62A9864D-1045-4B50-842C-26A771D66FDA}" destId="{90F637E5-F068-4233-9F31-AD70A3189E1C}" srcOrd="1" destOrd="0" parTransId="{C375F4B1-A74B-43EA-9783-8B458890922F}" sibTransId="{BF2ADE9C-3BEE-48A7-B6E4-A1B6F4FD3392}"/>
    <dgm:cxn modelId="{C3585F88-706D-4A9F-97E9-0B356DA2ACDA}" srcId="{8D4A8F59-B1CB-4353-9DAC-CE3F22CBD073}" destId="{EFDB8D67-37BE-4AAD-AC68-A23543A4CD48}" srcOrd="0" destOrd="0" parTransId="{12757227-BAE0-42BA-83B6-160F279797A6}" sibTransId="{CEB40883-AE7D-4CB7-98EC-BE0C9C6672EB}"/>
    <dgm:cxn modelId="{B20642CE-E6F4-4466-9990-035A1F4A639E}" type="presOf" srcId="{91F0B262-7E91-42B0-9D62-85038D57CA3A}" destId="{CF653D85-B005-4668-BEA6-47C88DF8A136}" srcOrd="0" destOrd="2" presId="urn:microsoft.com/office/officeart/2005/8/layout/chevron1"/>
    <dgm:cxn modelId="{337F3ED7-7EBC-45AA-9DFB-F852413F46CB}" srcId="{CAA8E6D8-0523-4F6B-928E-14AAE60657DA}" destId="{AD163341-811F-4B54-A4F8-C90CE22AB83F}" srcOrd="2" destOrd="0" parTransId="{FE37AE4B-CF97-46D0-A234-322676C2C651}" sibTransId="{1E7B594C-3E0F-4FAD-89EA-638E2A158718}"/>
    <dgm:cxn modelId="{D90F6834-6EBB-441A-A8F6-F6876BD725BA}" type="presOf" srcId="{C38120BB-540E-48E2-99D2-A456621779DA}" destId="{C187E266-B314-4CFD-BC6D-A746CD539CF1}" srcOrd="0" destOrd="2" presId="urn:microsoft.com/office/officeart/2005/8/layout/chevron1"/>
    <dgm:cxn modelId="{351D7323-1B9E-4495-BEAC-EC68BDA51E83}" srcId="{BADD2E97-78B0-4BB2-BC9E-BCC3ACCA695B}" destId="{31615E1A-0B5B-41E5-BCAB-030B87987C32}" srcOrd="2" destOrd="0" parTransId="{6F754F09-460F-4874-9C3C-94FA4A0D7E69}" sibTransId="{C193A24B-A7E2-4B02-93BB-E470FDC6558F}"/>
    <dgm:cxn modelId="{956F3A51-3E61-4138-90B3-70630BDB74C6}" srcId="{31615E1A-0B5B-41E5-BCAB-030B87987C32}" destId="{CB89F0D6-713F-4EE3-A023-91BFA13659DE}" srcOrd="0" destOrd="0" parTransId="{D06ECF45-2326-4C35-9529-6948BE953AC4}" sibTransId="{0AAC8862-6F53-416F-A22D-D0EA0C422893}"/>
    <dgm:cxn modelId="{F1A1EAA7-CADB-4775-B3F5-71930759081D}" srcId="{BADD2E97-78B0-4BB2-BC9E-BCC3ACCA695B}" destId="{8D4A8F59-B1CB-4353-9DAC-CE3F22CBD073}" srcOrd="3" destOrd="0" parTransId="{7D778C8F-46D5-4D82-8630-5D69435C60BA}" sibTransId="{D6B3A063-6186-4C2C-9E24-C530078461D7}"/>
    <dgm:cxn modelId="{901A0D55-7EC0-4149-A563-CA1967548A38}" srcId="{31615E1A-0B5B-41E5-BCAB-030B87987C32}" destId="{91F0B262-7E91-42B0-9D62-85038D57CA3A}" srcOrd="2" destOrd="0" parTransId="{D931F80C-2A41-4760-A422-0F848019582B}" sibTransId="{1B65B77E-4629-40AD-844C-2A44334E8E84}"/>
    <dgm:cxn modelId="{CA7F183F-9CB1-4ED8-AE33-A383A8E1CC55}" type="presOf" srcId="{A5DE2FE4-5CAA-43B4-9F9F-37BCDE6FF6FB}" destId="{FF3AFA1A-06ED-4DD6-B075-3B99CCA64A4C}" srcOrd="0" destOrd="1" presId="urn:microsoft.com/office/officeart/2005/8/layout/chevron1"/>
    <dgm:cxn modelId="{2143863D-81F3-4715-AECC-9E3C4A38271D}" srcId="{8D4A8F59-B1CB-4353-9DAC-CE3F22CBD073}" destId="{A5DE2FE4-5CAA-43B4-9F9F-37BCDE6FF6FB}" srcOrd="1" destOrd="0" parTransId="{5F50DB69-4925-4416-9A34-D90CE64151FC}" sibTransId="{47CA7A14-0B54-4200-8048-0E1969266910}"/>
    <dgm:cxn modelId="{41F216E1-1E5C-4906-BA8C-AAE55F7B5605}" type="presOf" srcId="{CAA8E6D8-0523-4F6B-928E-14AAE60657DA}" destId="{345B9104-17E3-4D72-943E-CD0D1CE8E481}" srcOrd="0" destOrd="0" presId="urn:microsoft.com/office/officeart/2005/8/layout/chevron1"/>
    <dgm:cxn modelId="{164F2A94-0B93-4AE4-8F71-1A865C8C2E75}" srcId="{CAA8E6D8-0523-4F6B-928E-14AAE60657DA}" destId="{8A37C4D0-7F4B-407A-AFE5-11A9DCA78A0A}" srcOrd="1" destOrd="0" parTransId="{E9027F5E-17A3-4403-B359-E574E0B02951}" sibTransId="{58AE4091-F857-4A6D-BABE-293FC7E79FC8}"/>
    <dgm:cxn modelId="{3AC84823-CDEA-456A-A5EE-EDE89DD976C6}" srcId="{62A9864D-1045-4B50-842C-26A771D66FDA}" destId="{C38120BB-540E-48E2-99D2-A456621779DA}" srcOrd="2" destOrd="0" parTransId="{AC7106B2-724E-4094-8E4D-B38DF6BE3B29}" sibTransId="{D0A71063-240D-47DC-BC7E-4A2B71C845FE}"/>
    <dgm:cxn modelId="{87BD5673-C3A3-4979-9105-0A2A0573D3DC}" type="presOf" srcId="{BADD2E97-78B0-4BB2-BC9E-BCC3ACCA695B}" destId="{C4715A23-8521-4A5D-A201-1EA2517B664D}" srcOrd="0" destOrd="0" presId="urn:microsoft.com/office/officeart/2005/8/layout/chevron1"/>
    <dgm:cxn modelId="{DEC7D756-B78C-49CD-B9B3-84DDAE738F52}" type="presParOf" srcId="{C4715A23-8521-4A5D-A201-1EA2517B664D}" destId="{1639156B-BBA8-4CFC-B535-C0BEF5874511}" srcOrd="0" destOrd="0" presId="urn:microsoft.com/office/officeart/2005/8/layout/chevron1"/>
    <dgm:cxn modelId="{78CEE7D6-F4E8-4800-83E9-AD930E107B75}" type="presParOf" srcId="{1639156B-BBA8-4CFC-B535-C0BEF5874511}" destId="{345B9104-17E3-4D72-943E-CD0D1CE8E481}" srcOrd="0" destOrd="0" presId="urn:microsoft.com/office/officeart/2005/8/layout/chevron1"/>
    <dgm:cxn modelId="{E3EE8314-018C-4C99-A4E3-6BC060B839DF}" type="presParOf" srcId="{1639156B-BBA8-4CFC-B535-C0BEF5874511}" destId="{5E74F591-08C8-4819-ABB0-7B017DD8B9D2}" srcOrd="1" destOrd="0" presId="urn:microsoft.com/office/officeart/2005/8/layout/chevron1"/>
    <dgm:cxn modelId="{F3294995-0F98-4C71-8A64-A41B793C51B5}" type="presParOf" srcId="{C4715A23-8521-4A5D-A201-1EA2517B664D}" destId="{F028FD9C-EACE-4F24-B00B-CAFF03486E6A}" srcOrd="1" destOrd="0" presId="urn:microsoft.com/office/officeart/2005/8/layout/chevron1"/>
    <dgm:cxn modelId="{2031B87B-2ECA-444D-A873-E0CBCD56CB4A}" type="presParOf" srcId="{C4715A23-8521-4A5D-A201-1EA2517B664D}" destId="{DE4F4FA7-CBF9-4372-8271-72563F597F21}" srcOrd="2" destOrd="0" presId="urn:microsoft.com/office/officeart/2005/8/layout/chevron1"/>
    <dgm:cxn modelId="{0ED32DDF-7F22-45D5-A04D-DF531C64969D}" type="presParOf" srcId="{DE4F4FA7-CBF9-4372-8271-72563F597F21}" destId="{EE1F94DD-822B-46C7-92BA-B209FC2EB9B6}" srcOrd="0" destOrd="0" presId="urn:microsoft.com/office/officeart/2005/8/layout/chevron1"/>
    <dgm:cxn modelId="{4F14F22B-E4B2-4903-8F6E-5954B3DC6E7E}" type="presParOf" srcId="{DE4F4FA7-CBF9-4372-8271-72563F597F21}" destId="{C187E266-B314-4CFD-BC6D-A746CD539CF1}" srcOrd="1" destOrd="0" presId="urn:microsoft.com/office/officeart/2005/8/layout/chevron1"/>
    <dgm:cxn modelId="{F991AD44-73B3-41A1-A2B7-1E4C45B391B9}" type="presParOf" srcId="{C4715A23-8521-4A5D-A201-1EA2517B664D}" destId="{12A3A462-096C-44B5-9E8C-0FE22DC73507}" srcOrd="3" destOrd="0" presId="urn:microsoft.com/office/officeart/2005/8/layout/chevron1"/>
    <dgm:cxn modelId="{1DCA9236-6E6B-4DE2-87DF-04BAD3EFCE48}" type="presParOf" srcId="{C4715A23-8521-4A5D-A201-1EA2517B664D}" destId="{E5BA56CF-39D0-4FE3-B950-79D9F02F96AC}" srcOrd="4" destOrd="0" presId="urn:microsoft.com/office/officeart/2005/8/layout/chevron1"/>
    <dgm:cxn modelId="{89A49455-4389-47CA-82F7-4AF9680B3824}" type="presParOf" srcId="{E5BA56CF-39D0-4FE3-B950-79D9F02F96AC}" destId="{868F7E7E-8A66-4EF9-A985-CF5E801A9AA9}" srcOrd="0" destOrd="0" presId="urn:microsoft.com/office/officeart/2005/8/layout/chevron1"/>
    <dgm:cxn modelId="{6C0FFEDF-9281-4216-B342-4DE0C8944762}" type="presParOf" srcId="{E5BA56CF-39D0-4FE3-B950-79D9F02F96AC}" destId="{CF653D85-B005-4668-BEA6-47C88DF8A136}" srcOrd="1" destOrd="0" presId="urn:microsoft.com/office/officeart/2005/8/layout/chevron1"/>
    <dgm:cxn modelId="{011A82A8-E4E7-484B-97C1-33D9EE19BFA8}" type="presParOf" srcId="{C4715A23-8521-4A5D-A201-1EA2517B664D}" destId="{4B7778FC-7BCB-496C-A859-51DCE9A728B3}" srcOrd="5" destOrd="0" presId="urn:microsoft.com/office/officeart/2005/8/layout/chevron1"/>
    <dgm:cxn modelId="{3AFAC612-E4DF-4C26-B4DC-D4276CE4BDE4}" type="presParOf" srcId="{C4715A23-8521-4A5D-A201-1EA2517B664D}" destId="{B5DFB797-CF95-4267-BF44-4C75D13A8355}" srcOrd="6" destOrd="0" presId="urn:microsoft.com/office/officeart/2005/8/layout/chevron1"/>
    <dgm:cxn modelId="{74A08C3F-0DBE-4334-B853-BA6F06EAB7EB}" type="presParOf" srcId="{B5DFB797-CF95-4267-BF44-4C75D13A8355}" destId="{BBA3F620-16D4-4148-BA82-976C250A7213}" srcOrd="0" destOrd="0" presId="urn:microsoft.com/office/officeart/2005/8/layout/chevron1"/>
    <dgm:cxn modelId="{3FEEEEF1-D905-4329-B5FA-73BE12063FB5}" type="presParOf" srcId="{B5DFB797-CF95-4267-BF44-4C75D13A8355}" destId="{FF3AFA1A-06ED-4DD6-B075-3B99CCA64A4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ACE23-4CD5-4F1F-8318-39E740D74A92}">
      <dsp:nvSpPr>
        <dsp:cNvPr id="0" name=""/>
        <dsp:cNvSpPr/>
      </dsp:nvSpPr>
      <dsp:spPr>
        <a:xfrm>
          <a:off x="3922" y="964203"/>
          <a:ext cx="2283490" cy="913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Presale</a:t>
          </a:r>
          <a:endParaRPr lang="en-US" sz="2100" kern="1200" dirty="0"/>
        </a:p>
      </dsp:txBody>
      <dsp:txXfrm>
        <a:off x="460620" y="964203"/>
        <a:ext cx="1370094" cy="913396"/>
      </dsp:txXfrm>
    </dsp:sp>
    <dsp:sp modelId="{98EE1C68-8CF0-401A-9E2D-EC82FDBD3D24}">
      <dsp:nvSpPr>
        <dsp:cNvPr id="0" name=""/>
        <dsp:cNvSpPr/>
      </dsp:nvSpPr>
      <dsp:spPr>
        <a:xfrm>
          <a:off x="2059064" y="964203"/>
          <a:ext cx="2283490" cy="913396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Discovery</a:t>
          </a:r>
          <a:endParaRPr lang="en-US" sz="2100" kern="1200" dirty="0"/>
        </a:p>
      </dsp:txBody>
      <dsp:txXfrm>
        <a:off x="2515762" y="964203"/>
        <a:ext cx="1370094" cy="913396"/>
      </dsp:txXfrm>
    </dsp:sp>
    <dsp:sp modelId="{4C311419-32AD-4285-8730-544005E94EAC}">
      <dsp:nvSpPr>
        <dsp:cNvPr id="0" name=""/>
        <dsp:cNvSpPr/>
      </dsp:nvSpPr>
      <dsp:spPr>
        <a:xfrm>
          <a:off x="4114206" y="964203"/>
          <a:ext cx="2283490" cy="913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Delivery</a:t>
          </a:r>
          <a:endParaRPr lang="en-US" sz="2100" kern="1200" dirty="0"/>
        </a:p>
      </dsp:txBody>
      <dsp:txXfrm>
        <a:off x="4570904" y="964203"/>
        <a:ext cx="1370094" cy="913396"/>
      </dsp:txXfrm>
    </dsp:sp>
    <dsp:sp modelId="{2804CE6F-E251-4866-8352-C77F3D45EB54}">
      <dsp:nvSpPr>
        <dsp:cNvPr id="0" name=""/>
        <dsp:cNvSpPr/>
      </dsp:nvSpPr>
      <dsp:spPr>
        <a:xfrm>
          <a:off x="6169348" y="964203"/>
          <a:ext cx="2283490" cy="9133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Hypercare</a:t>
          </a:r>
          <a:endParaRPr lang="en-US" sz="2100" kern="1200" dirty="0"/>
        </a:p>
      </dsp:txBody>
      <dsp:txXfrm>
        <a:off x="6626046" y="964203"/>
        <a:ext cx="1370094" cy="913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B9104-17E3-4D72-943E-CD0D1CE8E481}">
      <dsp:nvSpPr>
        <dsp:cNvPr id="0" name=""/>
        <dsp:cNvSpPr/>
      </dsp:nvSpPr>
      <dsp:spPr>
        <a:xfrm>
          <a:off x="2197" y="1018402"/>
          <a:ext cx="2497711" cy="94839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Подготовка</a:t>
          </a:r>
          <a:endParaRPr lang="en-US" sz="2000" kern="1200" dirty="0"/>
        </a:p>
      </dsp:txBody>
      <dsp:txXfrm>
        <a:off x="476393" y="1018402"/>
        <a:ext cx="1549319" cy="948392"/>
      </dsp:txXfrm>
    </dsp:sp>
    <dsp:sp modelId="{5E74F591-08C8-4819-ABB0-7B017DD8B9D2}">
      <dsp:nvSpPr>
        <dsp:cNvPr id="0" name=""/>
        <dsp:cNvSpPr/>
      </dsp:nvSpPr>
      <dsp:spPr>
        <a:xfrm>
          <a:off x="65561" y="2085345"/>
          <a:ext cx="1896785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</dsp:txBody>
      <dsp:txXfrm>
        <a:off x="65561" y="2085345"/>
        <a:ext cx="1896785" cy="855000"/>
      </dsp:txXfrm>
    </dsp:sp>
    <dsp:sp modelId="{EE1F94DD-822B-46C7-92BA-B209FC2EB9B6}">
      <dsp:nvSpPr>
        <dsp:cNvPr id="0" name=""/>
        <dsp:cNvSpPr/>
      </dsp:nvSpPr>
      <dsp:spPr>
        <a:xfrm>
          <a:off x="2283908" y="1018402"/>
          <a:ext cx="2492305" cy="948392"/>
        </a:xfrm>
        <a:prstGeom prst="chevron">
          <a:avLst/>
        </a:prstGeom>
        <a:solidFill>
          <a:schemeClr val="accent3">
            <a:hueOff val="-2266389"/>
            <a:satOff val="-5948"/>
            <a:lumOff val="5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</a:t>
          </a:r>
          <a:endParaRPr lang="en-US" sz="2000" kern="1200" dirty="0"/>
        </a:p>
      </dsp:txBody>
      <dsp:txXfrm>
        <a:off x="2758104" y="1018402"/>
        <a:ext cx="1543913" cy="948392"/>
      </dsp:txXfrm>
    </dsp:sp>
    <dsp:sp modelId="{C187E266-B314-4CFD-BC6D-A746CD539CF1}">
      <dsp:nvSpPr>
        <dsp:cNvPr id="0" name=""/>
        <dsp:cNvSpPr/>
      </dsp:nvSpPr>
      <dsp:spPr>
        <a:xfrm>
          <a:off x="2344570" y="2085345"/>
          <a:ext cx="1896785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</dsp:txBody>
      <dsp:txXfrm>
        <a:off x="2344570" y="2085345"/>
        <a:ext cx="1896785" cy="855000"/>
      </dsp:txXfrm>
    </dsp:sp>
    <dsp:sp modelId="{868F7E7E-8A66-4EF9-A985-CF5E801A9AA9}">
      <dsp:nvSpPr>
        <dsp:cNvPr id="0" name=""/>
        <dsp:cNvSpPr/>
      </dsp:nvSpPr>
      <dsp:spPr>
        <a:xfrm>
          <a:off x="4599975" y="1018402"/>
          <a:ext cx="2291459" cy="948392"/>
        </a:xfrm>
        <a:prstGeom prst="chevron">
          <a:avLst/>
        </a:prstGeom>
        <a:solidFill>
          <a:schemeClr val="accent3">
            <a:hueOff val="-4532778"/>
            <a:satOff val="-11897"/>
            <a:lumOff val="10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Обработка</a:t>
          </a:r>
          <a:endParaRPr lang="en-US" sz="2000" kern="1200" dirty="0"/>
        </a:p>
      </dsp:txBody>
      <dsp:txXfrm>
        <a:off x="5074171" y="1018402"/>
        <a:ext cx="1343067" cy="948392"/>
      </dsp:txXfrm>
    </dsp:sp>
    <dsp:sp modelId="{CF653D85-B005-4668-BEA6-47C88DF8A136}">
      <dsp:nvSpPr>
        <dsp:cNvPr id="0" name=""/>
        <dsp:cNvSpPr/>
      </dsp:nvSpPr>
      <dsp:spPr>
        <a:xfrm>
          <a:off x="4560213" y="2085345"/>
          <a:ext cx="1896785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</dsp:txBody>
      <dsp:txXfrm>
        <a:off x="4560213" y="2085345"/>
        <a:ext cx="1896785" cy="855000"/>
      </dsp:txXfrm>
    </dsp:sp>
    <dsp:sp modelId="{BBA3F620-16D4-4148-BA82-976C250A7213}">
      <dsp:nvSpPr>
        <dsp:cNvPr id="0" name=""/>
        <dsp:cNvSpPr/>
      </dsp:nvSpPr>
      <dsp:spPr>
        <a:xfrm>
          <a:off x="6715196" y="1018402"/>
          <a:ext cx="2291459" cy="948392"/>
        </a:xfrm>
        <a:prstGeom prst="chevron">
          <a:avLst/>
        </a:prstGeom>
        <a:solidFill>
          <a:schemeClr val="accent3">
            <a:hueOff val="-6799166"/>
            <a:satOff val="-17845"/>
            <a:lumOff val="1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Передача</a:t>
          </a:r>
          <a:endParaRPr lang="en-US" sz="2000" kern="1200" dirty="0"/>
        </a:p>
      </dsp:txBody>
      <dsp:txXfrm>
        <a:off x="7189392" y="1018402"/>
        <a:ext cx="1343067" cy="948392"/>
      </dsp:txXfrm>
    </dsp:sp>
    <dsp:sp modelId="{FF3AFA1A-06ED-4DD6-B075-3B99CCA64A4C}">
      <dsp:nvSpPr>
        <dsp:cNvPr id="0" name=""/>
        <dsp:cNvSpPr/>
      </dsp:nvSpPr>
      <dsp:spPr>
        <a:xfrm>
          <a:off x="6675434" y="2085345"/>
          <a:ext cx="1896785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…</a:t>
          </a:r>
          <a:endParaRPr lang="en-US" sz="1900" kern="1200" dirty="0"/>
        </a:p>
      </dsp:txBody>
      <dsp:txXfrm>
        <a:off x="6675434" y="2085345"/>
        <a:ext cx="1896785" cy="85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E9BF7-95E4-A242-BA1D-05FDCF603BE6}" type="datetime1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DC95D-4A3A-7D4E-AF7C-745F2732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5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DBCB1-0306-AD41-9452-11E7C08D5C04}" type="datetime1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90029-A909-AD4E-9775-A0D64990A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9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8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5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9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2881" y="1417371"/>
            <a:ext cx="7450669" cy="744805"/>
          </a:xfrm>
          <a:prstGeom prst="rect">
            <a:avLst/>
          </a:prstGeom>
        </p:spPr>
        <p:txBody>
          <a:bodyPr lIns="68580" tIns="0" rIns="68580" bIns="3429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100" kern="0" cap="all" spc="-75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58067" y="2879524"/>
            <a:ext cx="2626059" cy="277768"/>
          </a:xfrm>
          <a:prstGeom prst="rect">
            <a:avLst/>
          </a:prstGeom>
          <a:solidFill>
            <a:schemeClr val="accent2"/>
          </a:solidFill>
        </p:spPr>
        <p:txBody>
          <a:bodyPr wrap="none" lIns="68580" tIns="27432" rIns="68580" bIns="3429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cap="all" baseline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4"/>
            <a:ext cx="3649662" cy="27979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2286351" y="504825"/>
            <a:ext cx="1411591" cy="458881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73088" y="571499"/>
            <a:ext cx="0" cy="3473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68580" tIns="34290" rIns="68580" bIns="34290"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Background Image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1556683"/>
            <a:ext cx="6910388" cy="59503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4100" spc="-1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4500">
                <a:latin typeface="Arial Black"/>
                <a:cs typeface="Arial Black"/>
              </a:defRPr>
            </a:lvl2pPr>
            <a:lvl3pPr>
              <a:defRPr sz="4500">
                <a:latin typeface="Arial Black"/>
                <a:cs typeface="Arial Black"/>
              </a:defRPr>
            </a:lvl3pPr>
            <a:lvl4pPr>
              <a:defRPr sz="4500">
                <a:latin typeface="Arial Black"/>
                <a:cs typeface="Arial Black"/>
              </a:defRPr>
            </a:lvl4pPr>
            <a:lvl5pPr>
              <a:defRPr sz="4500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60400" y="3340101"/>
            <a:ext cx="6488113" cy="2846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660399" y="4094614"/>
            <a:ext cx="3649662" cy="279797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MONTH DATE, YEAR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27880" y="504826"/>
            <a:ext cx="1243502" cy="458237"/>
          </a:xfrm>
          <a:prstGeom prst="rect">
            <a:avLst/>
          </a:prstGeom>
        </p:spPr>
        <p:txBody>
          <a:bodyPr vert="horz" lIns="68580" tIns="34290" rIns="68580" bIns="3429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7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 descr="Pattern_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368" y="-11545"/>
            <a:ext cx="6898105" cy="5173578"/>
          </a:xfrm>
          <a:prstGeom prst="rect">
            <a:avLst/>
          </a:prstGeom>
        </p:spPr>
      </p:pic>
      <p:pic>
        <p:nvPicPr>
          <p:cNvPr id="16" name="Picture Placeholder 6" descr="Pattern_ppt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1" y="-11545"/>
            <a:ext cx="2338293" cy="5173578"/>
          </a:xfrm>
          <a:prstGeom prst="rect">
            <a:avLst/>
          </a:prstGeom>
        </p:spPr>
      </p:pic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72404" y="3947727"/>
            <a:ext cx="5014975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And Line 3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872404" y="3394370"/>
            <a:ext cx="3688427" cy="647100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38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342900" indent="0">
              <a:buNone/>
              <a:defRPr sz="3800" b="0" i="0" cap="all">
                <a:latin typeface="Arial Black"/>
                <a:cs typeface="Arial Black"/>
              </a:defRPr>
            </a:lvl2pPr>
            <a:lvl3pPr marL="685800" indent="0">
              <a:buNone/>
              <a:defRPr sz="3800" b="0" i="0" cap="all">
                <a:latin typeface="Arial Black"/>
                <a:cs typeface="Arial Black"/>
              </a:defRPr>
            </a:lvl3pPr>
            <a:lvl4pPr marL="1028700" indent="0">
              <a:buNone/>
              <a:defRPr sz="3800" b="0" i="0" cap="all">
                <a:latin typeface="Arial Black"/>
                <a:cs typeface="Arial Black"/>
              </a:defRPr>
            </a:lvl4pPr>
            <a:lvl5pPr marL="1371600" indent="0">
              <a:buNone/>
              <a:defRPr sz="380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 smtClean="0"/>
              <a:t>Line 2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404" y="2869953"/>
            <a:ext cx="5285757" cy="647100"/>
          </a:xfrm>
          <a:prstGeom prst="rect">
            <a:avLst/>
          </a:prstGeom>
          <a:solidFill>
            <a:srgbClr val="2FC2D9"/>
          </a:solidFill>
          <a:ln>
            <a:noFill/>
          </a:ln>
        </p:spPr>
        <p:txBody>
          <a:bodyPr wrap="none" lIns="137160" tIns="27432" rIns="137160" bIns="34290" anchor="t">
            <a:spAutoFit/>
          </a:bodyPr>
          <a:lstStyle>
            <a:lvl1pPr algn="l">
              <a:defRPr sz="38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Type line 1 here</a:t>
            </a:r>
            <a:endParaRPr lang="en-US" dirty="0"/>
          </a:p>
        </p:txBody>
      </p:sp>
      <p:sp>
        <p:nvSpPr>
          <p:cNvPr id="8" name="Text Placeholder 13"/>
          <p:cNvSpPr txBox="1">
            <a:spLocks/>
          </p:cNvSpPr>
          <p:nvPr userDrawn="1"/>
        </p:nvSpPr>
        <p:spPr>
          <a:xfrm>
            <a:off x="781354" y="2496458"/>
            <a:ext cx="6488113" cy="692498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5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66628" y="2457127"/>
            <a:ext cx="3731155" cy="284693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OPTIONAL EYEBROW HEADER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9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Insert Case Study Image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62306"/>
            <a:ext cx="9144000" cy="3811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8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60363" y="1079898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aseline="0">
                <a:solidFill>
                  <a:schemeClr val="tx1"/>
                </a:solidFill>
              </a:defRPr>
            </a:lvl1pPr>
            <a:lvl2pPr marL="557213" indent="-214313">
              <a:lnSpc>
                <a:spcPct val="120000"/>
              </a:lnSpc>
              <a:buClr>
                <a:schemeClr val="tx1"/>
              </a:buClr>
              <a:buSzPct val="100000"/>
              <a:buFont typeface="Lucida Grande"/>
              <a:buChar char="–"/>
              <a:defRPr sz="1200" baseline="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 sz="1100" baseline="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6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63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078992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352473" y="1078992"/>
            <a:ext cx="8339328" cy="33832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100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1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56480"/>
            <a:ext cx="9155206" cy="2982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421113" y="4900039"/>
            <a:ext cx="1493520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fld id="{C2C0EDAD-27A0-9447-9004-E733B36B95C3}" type="slidenum">
              <a:rPr lang="en-US" sz="800" b="0" i="0" smtClean="0">
                <a:solidFill>
                  <a:srgbClr val="CCCCCC"/>
                </a:solidFill>
                <a:latin typeface="Trebuchet MS"/>
                <a:cs typeface="Trebuchet MS"/>
              </a:rPr>
              <a:pPr algn="r"/>
              <a:t>‹#›</a:t>
            </a:fld>
            <a:endParaRPr lang="en-US" sz="800" b="0" i="0" dirty="0">
              <a:solidFill>
                <a:srgbClr val="CCCCCC"/>
              </a:solidFill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80559" y="4921739"/>
            <a:ext cx="2316480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" b="0" i="0" kern="0" spc="15" dirty="0" smtClean="0">
                <a:solidFill>
                  <a:schemeClr val="accent1"/>
                </a:solidFill>
                <a:latin typeface="Trebuchet MS"/>
                <a:cs typeface="Trebuchet MS"/>
              </a:rPr>
              <a:t>CONFIDENTIAL</a:t>
            </a:r>
            <a:endParaRPr lang="en-US" sz="600" b="0" i="0" kern="0" spc="15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13249" y="4940808"/>
            <a:ext cx="0" cy="123444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_footer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24" y="4931433"/>
            <a:ext cx="47625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50" r:id="rId3"/>
    <p:sldLayoutId id="2147483757" r:id="rId4"/>
    <p:sldLayoutId id="2147483764" r:id="rId5"/>
    <p:sldLayoutId id="2147483711" r:id="rId6"/>
    <p:sldLayoutId id="2147483749" r:id="rId7"/>
    <p:sldLayoutId id="2147483765" r:id="rId8"/>
    <p:sldLayoutId id="2147483766" r:id="rId9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hyperlink" Target="mailto:Sergey.Shimansky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in/sergey-shimansky-minsk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623" cy="6096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" y="3102320"/>
            <a:ext cx="9144000" cy="734047"/>
          </a:xfrm>
        </p:spPr>
        <p:txBody>
          <a:bodyPr/>
          <a:lstStyle/>
          <a:p>
            <a:pPr algn="ctr"/>
            <a:r>
              <a:rPr lang="en-US" sz="5400" dirty="0" smtClean="0"/>
              <a:t>Let’s Go To Discovery!</a:t>
            </a: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30819" y="3975079"/>
            <a:ext cx="8774631" cy="346249"/>
          </a:xfrm>
        </p:spPr>
        <p:txBody>
          <a:bodyPr/>
          <a:lstStyle/>
          <a:p>
            <a:pPr algn="ctr"/>
            <a:r>
              <a:rPr lang="ru-RU" sz="1800" dirty="0" smtClean="0"/>
              <a:t>Сергей Шиманский, Минск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42645" y="4686386"/>
            <a:ext cx="3649662" cy="27979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rebuchet MS"/>
                <a:cs typeface="Trebuchet MS"/>
              </a:rPr>
              <a:t>13-14 Октября 2017г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18" name="Picture Placeholder 17" descr="logo_cover_5.pn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38" b="3538"/>
          <a:stretch>
            <a:fillRect/>
          </a:stretch>
        </p:blipFill>
        <p:spPr>
          <a:xfrm>
            <a:off x="7631774" y="613568"/>
            <a:ext cx="1243502" cy="458237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5D0195-E418-449C-852D-A925AB65C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84" y="168735"/>
            <a:ext cx="2445481" cy="13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ПОДГОТОВКА</a:t>
            </a:r>
            <a:endParaRPr lang="en-US" dirty="0"/>
          </a:p>
        </p:txBody>
      </p:sp>
      <p:pic>
        <p:nvPicPr>
          <p:cNvPr id="4" name="Picture 2" descr="concept, development, laun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19" y="1142173"/>
            <a:ext cx="4787661" cy="31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540" y="935139"/>
            <a:ext cx="37869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Узнать все о проекте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Узнать все о клиенте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Команда </a:t>
            </a:r>
            <a:r>
              <a:rPr lang="ru-RU" sz="2400" dirty="0" err="1" smtClean="0"/>
              <a:t>Дискавери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План встреч!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Презентации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Логистика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Предварительное обсуждение всего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Помощь со стороны клиента</a:t>
            </a:r>
          </a:p>
        </p:txBody>
      </p:sp>
    </p:spTree>
    <p:extLst>
      <p:ext uri="{BB962C8B-B14F-4D97-AF65-F5344CB8AC3E}">
        <p14:creationId xmlns:p14="http://schemas.microsoft.com/office/powerpoint/2010/main" val="7037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СОБРАТЬ ИНФОРМАЦЮ О ПРОЕКТЕ И КЛИНТЕ</a:t>
            </a:r>
            <a:endParaRPr lang="en-US" dirty="0"/>
          </a:p>
        </p:txBody>
      </p:sp>
      <p:pic>
        <p:nvPicPr>
          <p:cNvPr id="2050" name="Picture 2" descr="Вопросы, Кто, Как, Что, Где, Когда, Почему, До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52" y="1125822"/>
            <a:ext cx="5008877" cy="33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540" y="1120955"/>
            <a:ext cx="3786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Delivery Manager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Account Manager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Presales Team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Is SOW signed?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Questionnaire</a:t>
            </a:r>
          </a:p>
        </p:txBody>
      </p:sp>
    </p:spTree>
    <p:extLst>
      <p:ext uri="{BB962C8B-B14F-4D97-AF65-F5344CB8AC3E}">
        <p14:creationId xmlns:p14="http://schemas.microsoft.com/office/powerpoint/2010/main" val="16290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КОМАНДА</a:t>
            </a:r>
            <a:endParaRPr lang="en-US" dirty="0"/>
          </a:p>
        </p:txBody>
      </p:sp>
      <p:pic>
        <p:nvPicPr>
          <p:cNvPr id="1026" name="Picture 2" descr="Лодка, Коллективная Работа, Обучение, Осуществ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18" y="1120955"/>
            <a:ext cx="5175849" cy="34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540" y="1120955"/>
            <a:ext cx="3786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Consultant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UX </a:t>
            </a:r>
            <a:r>
              <a:rPr lang="en-US" sz="2400" dirty="0"/>
              <a:t>/ Service Design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Solution Architect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Business Analyst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Delivery Manager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Account Manager</a:t>
            </a:r>
          </a:p>
        </p:txBody>
      </p:sp>
    </p:spTree>
    <p:extLst>
      <p:ext uri="{BB962C8B-B14F-4D97-AF65-F5344CB8AC3E}">
        <p14:creationId xmlns:p14="http://schemas.microsoft.com/office/powerpoint/2010/main" val="19930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ПЛАН ВСТРЕЧ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7" y="964853"/>
            <a:ext cx="9016665" cy="34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ПРЕЗЕНТАЦИИ</a:t>
            </a:r>
            <a:endParaRPr lang="en-US" dirty="0"/>
          </a:p>
        </p:txBody>
      </p:sp>
      <p:pic>
        <p:nvPicPr>
          <p:cNvPr id="3074" name="Picture 2" descr="Конференция, Публичное Выступление, Презентации, Лек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38" y="983410"/>
            <a:ext cx="5033511" cy="33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156" y="983410"/>
            <a:ext cx="378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Шаблон презентации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Готовьтесь выступать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18685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ЛОГИСТИКА</a:t>
            </a:r>
            <a:endParaRPr lang="en-US" dirty="0"/>
          </a:p>
        </p:txBody>
      </p:sp>
      <p:pic>
        <p:nvPicPr>
          <p:cNvPr id="4098" name="Picture 2" descr="Самолет, Небо, Покупать, Синий, Авиация, Путешеств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05" y="1345721"/>
            <a:ext cx="4922372" cy="27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11" y="905773"/>
            <a:ext cx="378699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Виза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Билеты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Аренда автомобиля, В</a:t>
            </a:r>
            <a:r>
              <a:rPr lang="en-US" sz="2400" dirty="0" smtClean="0"/>
              <a:t>/</a:t>
            </a:r>
            <a:r>
              <a:rPr lang="ru-RU" sz="2400" dirty="0" smtClean="0"/>
              <a:t>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Проживание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Командировочные (</a:t>
            </a:r>
            <a:r>
              <a:rPr lang="en-US" sz="2400" dirty="0" smtClean="0"/>
              <a:t>per diems)</a:t>
            </a: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Сопроводительные документы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Кабели, разъемы, переходники!</a:t>
            </a:r>
          </a:p>
          <a:p>
            <a:pPr marL="342900" indent="-342900">
              <a:buFont typeface="+mj-lt"/>
              <a:buAutoNum type="arabicPeriod"/>
            </a:pPr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91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ПРЕДВАРИТЕЛЬНОЕ ОБСУЖДЕНИЕ И ПОМОЩЬ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770" y="1089394"/>
            <a:ext cx="500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7147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3822841" cy="647100"/>
          </a:xfrm>
        </p:spPr>
        <p:txBody>
          <a:bodyPr/>
          <a:lstStyle/>
          <a:p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ru-RU" dirty="0" smtClean="0"/>
              <a:t>проведение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ПРОВЕДЕНИЕ</a:t>
            </a:r>
            <a:endParaRPr lang="en-US" dirty="0"/>
          </a:p>
        </p:txBody>
      </p:sp>
      <p:pic>
        <p:nvPicPr>
          <p:cNvPr id="2050" name="Picture 2" descr="Семинар, Ручки, Пост Это К Сведению, Записки, Бизн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5851" y="1138688"/>
            <a:ext cx="4999818" cy="33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110" y="1069675"/>
            <a:ext cx="4182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Приходите заранее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Проверьте аппаратуру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Ведите, </a:t>
            </a:r>
            <a:r>
              <a:rPr lang="ru-RU" sz="2400" dirty="0"/>
              <a:t>в</a:t>
            </a:r>
            <a:r>
              <a:rPr lang="ru-RU" sz="2400" dirty="0" smtClean="0"/>
              <a:t>ы - главный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Дайте говорить другим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Записывайте!</a:t>
            </a:r>
          </a:p>
        </p:txBody>
      </p:sp>
    </p:spTree>
    <p:extLst>
      <p:ext uri="{BB962C8B-B14F-4D97-AF65-F5344CB8AC3E}">
        <p14:creationId xmlns:p14="http://schemas.microsoft.com/office/powerpoint/2010/main" val="229202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ПЕРСОНАЖИ</a:t>
            </a:r>
            <a:endParaRPr lang="en-US" dirty="0"/>
          </a:p>
        </p:txBody>
      </p:sp>
      <p:pic>
        <p:nvPicPr>
          <p:cNvPr id="4" name="Picture 2" descr="Персонажи, Фотографии Профи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5" y="979102"/>
            <a:ext cx="6901128" cy="36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ded Corner 1"/>
          <p:cNvSpPr/>
          <p:nvPr/>
        </p:nvSpPr>
        <p:spPr>
          <a:xfrm>
            <a:off x="6590580" y="979102"/>
            <a:ext cx="1017917" cy="67286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Самый умный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4138522" y="979102"/>
            <a:ext cx="866955" cy="67286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Скептик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544128" y="979102"/>
            <a:ext cx="1086929" cy="672860"/>
          </a:xfrm>
          <a:prstGeom prst="foldedCorne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Зашел послушать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2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flipV="1">
            <a:off x="3101892" y="373182"/>
            <a:ext cx="0" cy="448056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 МНЕ</a:t>
            </a:r>
            <a:endParaRPr lang="en-US" dirty="0"/>
          </a:p>
        </p:txBody>
      </p:sp>
      <p:sp>
        <p:nvSpPr>
          <p:cNvPr id="12" name="Content Placeholder 7"/>
          <p:cNvSpPr>
            <a:spLocks noGrp="1"/>
          </p:cNvSpPr>
          <p:nvPr>
            <p:ph idx="4294967295"/>
          </p:nvPr>
        </p:nvSpPr>
        <p:spPr>
          <a:xfrm>
            <a:off x="3425136" y="1003300"/>
            <a:ext cx="5718864" cy="1238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sz="2100" dirty="0"/>
              <a:t>Business Analysis Team Leader </a:t>
            </a:r>
            <a:r>
              <a:rPr lang="ru-RU" sz="2100" dirty="0"/>
              <a:t>в компании </a:t>
            </a:r>
            <a:r>
              <a:rPr lang="en-US" sz="2100" dirty="0"/>
              <a:t>EPAM</a:t>
            </a:r>
            <a:r>
              <a:rPr lang="ru-RU" sz="2100" dirty="0"/>
              <a:t>, г. Минск.</a:t>
            </a:r>
          </a:p>
          <a:p>
            <a:pPr marL="0" indent="0">
              <a:buNone/>
            </a:pPr>
            <a:r>
              <a:rPr lang="ru-RU" sz="2100" dirty="0" smtClean="0"/>
              <a:t>Работаю </a:t>
            </a:r>
            <a:r>
              <a:rPr lang="ru-RU" sz="2100" dirty="0"/>
              <a:t>бизнес-аналитиком с 2004г.</a:t>
            </a:r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-1678214" y="172358"/>
            <a:ext cx="138564" cy="4016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120000"/>
              </a:lnSpc>
            </a:pPr>
            <a:endParaRPr lang="en-US" sz="1800" dirty="0">
              <a:solidFill>
                <a:srgbClr val="444444"/>
              </a:solidFill>
              <a:latin typeface="Trebuchet MS"/>
              <a:cs typeface="Trebuchet MS"/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79645" y="4491740"/>
            <a:ext cx="2747916" cy="318549"/>
          </a:xfrm>
          <a:prstGeom prst="rect">
            <a:avLst/>
          </a:prstGeom>
          <a:solidFill>
            <a:srgbClr val="88C341"/>
          </a:solidFill>
          <a:ln>
            <a:noFill/>
          </a:ln>
        </p:spPr>
        <p:txBody>
          <a:bodyPr wrap="square" lIns="68580" tIns="54864" rIns="68580" bIns="54864" anchor="ctr" anchorCtr="0">
            <a:spAutoFit/>
          </a:bodyPr>
          <a:lstStyle>
            <a:lvl1pPr marL="0" indent="0" algn="ctr" defTabSz="342900" rtl="0" eaLnBrk="1" latinLnBrk="0" hangingPunct="1">
              <a:spcBef>
                <a:spcPts val="0"/>
              </a:spcBef>
              <a:buFont typeface="Arial"/>
              <a:buNone/>
              <a:defRPr sz="1000" kern="1200">
                <a:solidFill>
                  <a:schemeClr val="bg1"/>
                </a:solidFill>
                <a:latin typeface="Arial Black"/>
                <a:ea typeface="+mn-ea"/>
                <a:cs typeface="Arial Black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/>
              <a:t>СЕРГЕЙ ШИМАНСКИЙ</a:t>
            </a:r>
            <a:endParaRPr lang="en-US" sz="1350" dirty="0"/>
          </a:p>
        </p:txBody>
      </p:sp>
      <p:pic>
        <p:nvPicPr>
          <p:cNvPr id="20" name="Picture Placeholder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7" y="2017013"/>
            <a:ext cx="1490202" cy="1490202"/>
          </a:xfrm>
          <a:prstGeom prst="ellipse">
            <a:avLst/>
          </a:prstGeom>
          <a:ln>
            <a:solidFill>
              <a:srgbClr val="CCCCC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5" y="1003662"/>
            <a:ext cx="2747916" cy="3314720"/>
          </a:xfrm>
          <a:prstGeom prst="rect">
            <a:avLst/>
          </a:prstGeom>
        </p:spPr>
      </p:pic>
      <p:pic>
        <p:nvPicPr>
          <p:cNvPr id="14" name="Picture 2" descr="Картинки по запросу linkedi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12" y="2390674"/>
            <a:ext cx="325741" cy="3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7464" y="2390674"/>
            <a:ext cx="51900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hlinkClick r:id="rId6"/>
              </a:rPr>
              <a:t>https://www.linkedin.com/in/sergey-shimansky-minsk/</a:t>
            </a:r>
            <a:endParaRPr lang="ru-RU" sz="1500" dirty="0"/>
          </a:p>
          <a:p>
            <a:endParaRPr lang="en-US" sz="1500" dirty="0"/>
          </a:p>
        </p:txBody>
      </p:sp>
      <p:sp>
        <p:nvSpPr>
          <p:cNvPr id="16" name="TextBox 15"/>
          <p:cNvSpPr txBox="1"/>
          <p:nvPr/>
        </p:nvSpPr>
        <p:spPr>
          <a:xfrm>
            <a:off x="3847465" y="2971917"/>
            <a:ext cx="35920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hlinkClick r:id="rId7"/>
              </a:rPr>
              <a:t>Sergey.Shimansky@gmail.com</a:t>
            </a:r>
            <a:endParaRPr lang="en-US" sz="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36" y="3014637"/>
            <a:ext cx="336694" cy="2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6850914" cy="647100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 </a:t>
            </a:r>
            <a:r>
              <a:rPr lang="ru-RU" dirty="0" smtClean="0"/>
              <a:t>ОБРАБОТКА РЕЗУЛЬТАТОВ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ОБРАБОТКА РЕЗУЛЬТАТОВ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540" y="935139"/>
            <a:ext cx="54087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Scope&amp;Vision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Project backlog, Spring #1 Backlog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SOW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High-Fidelity Prototype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Project infrastructure setup, </a:t>
            </a:r>
            <a:r>
              <a:rPr lang="en-US" sz="2400" dirty="0" err="1" smtClean="0"/>
              <a:t>incl</a:t>
            </a:r>
            <a:r>
              <a:rPr lang="ru-RU" sz="2400" dirty="0" smtClean="0"/>
              <a:t>. </a:t>
            </a:r>
            <a:r>
              <a:rPr lang="en-US" sz="2400" dirty="0" smtClean="0"/>
              <a:t>JIRA/Confluence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232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7985841" cy="616323"/>
          </a:xfrm>
        </p:spPr>
        <p:txBody>
          <a:bodyPr/>
          <a:lstStyle/>
          <a:p>
            <a:r>
              <a:rPr lang="ru-RU" sz="3600" dirty="0" smtClean="0"/>
              <a:t>6</a:t>
            </a:r>
            <a:r>
              <a:rPr lang="en-US" sz="3600" dirty="0" smtClean="0"/>
              <a:t>. </a:t>
            </a:r>
            <a:r>
              <a:rPr lang="ru-RU" sz="3600" dirty="0" smtClean="0"/>
              <a:t>ПЕРЕДАЧА ПРОЕКТНОЙ КОМАНДЕ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15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ПЕРЕДАЧА ПРОЕКТНОЙ КОМАНДЕ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540" y="935139"/>
            <a:ext cx="5408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Kick-off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Рассказать предысторию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Дать контекст, кто пользователи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Поддержка </a:t>
            </a:r>
            <a:r>
              <a:rPr lang="en-US" sz="2400" dirty="0" smtClean="0"/>
              <a:t>~ 25%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8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2651" y="3354741"/>
            <a:ext cx="5459340" cy="424283"/>
            <a:chOff x="354204" y="2674692"/>
            <a:chExt cx="5459340" cy="424283"/>
          </a:xfrm>
        </p:grpSpPr>
        <p:sp>
          <p:nvSpPr>
            <p:cNvPr id="6" name="TextBox 5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en-US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2651" y="1038839"/>
            <a:ext cx="5459340" cy="424283"/>
            <a:chOff x="354204" y="2674692"/>
            <a:chExt cx="5459340" cy="424283"/>
          </a:xfrm>
        </p:grpSpPr>
        <p:sp>
          <p:nvSpPr>
            <p:cNvPr id="10" name="TextBox 9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ru-RU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prstClr val="white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651" y="1790908"/>
            <a:ext cx="5459340" cy="424283"/>
            <a:chOff x="354204" y="2674692"/>
            <a:chExt cx="5459340" cy="424283"/>
          </a:xfrm>
        </p:grpSpPr>
        <p:sp>
          <p:nvSpPr>
            <p:cNvPr id="14" name="TextBox 13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ru-RU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2</a:t>
              </a:r>
              <a:endParaRPr lang="en-US" sz="2000" dirty="0">
                <a:solidFill>
                  <a:prstClr val="white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2266" y="2581449"/>
            <a:ext cx="5459340" cy="424283"/>
            <a:chOff x="354204" y="2674692"/>
            <a:chExt cx="5459340" cy="424283"/>
          </a:xfrm>
        </p:grpSpPr>
        <p:sp>
          <p:nvSpPr>
            <p:cNvPr id="18" name="TextBox 17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ru-RU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3</a:t>
              </a:r>
              <a:endParaRPr lang="en-US" sz="2000" dirty="0">
                <a:solidFill>
                  <a:prstClr val="white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2651" y="4056132"/>
            <a:ext cx="5459340" cy="424283"/>
            <a:chOff x="354204" y="2674692"/>
            <a:chExt cx="5459340" cy="424283"/>
          </a:xfrm>
        </p:grpSpPr>
        <p:sp>
          <p:nvSpPr>
            <p:cNvPr id="28" name="TextBox 27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892">
                <a:buClr>
                  <a:prstClr val="white"/>
                </a:buClr>
                <a:buSzPct val="140000"/>
              </a:pPr>
              <a:endParaRPr lang="en-US" sz="2000" dirty="0">
                <a:solidFill>
                  <a:srgbClr val="444444"/>
                </a:solidFill>
                <a:cs typeface="Trebuchet MS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892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 defTabSz="342892"/>
              <a:r>
                <a:rPr lang="en-US" sz="2000" dirty="0">
                  <a:solidFill>
                    <a:prstClr val="white"/>
                  </a:solidFill>
                  <a:latin typeface="Arial Black"/>
                  <a:cs typeface="Arial Black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0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1710737"/>
            <a:ext cx="9144000" cy="2142807"/>
          </a:xfrm>
          <a:prstGeom prst="rect">
            <a:avLst/>
          </a:prstGeom>
          <a:solidFill>
            <a:srgbClr val="464547">
              <a:alpha val="75000"/>
            </a:srgbClr>
          </a:solidFill>
        </p:spPr>
        <p:txBody>
          <a:bodyPr lIns="68580" tIns="34290" rIns="68580" bIns="3429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2" indent="0">
              <a:spcAft>
                <a:spcPts val="600"/>
              </a:spcAft>
              <a:buClr>
                <a:srgbClr val="39C2D7"/>
              </a:buClr>
              <a:buNone/>
            </a:pPr>
            <a:r>
              <a:rPr lang="ru-RU" sz="8000" b="1" dirty="0">
                <a:solidFill>
                  <a:prstClr val="white"/>
                </a:solidFill>
                <a:latin typeface="Trebuchet MS" charset="0"/>
                <a:ea typeface="Trebuchet MS" charset="0"/>
                <a:cs typeface="Trebuchet MS" charset="0"/>
              </a:rPr>
              <a:t>СПАСИБО! </a:t>
            </a:r>
          </a:p>
        </p:txBody>
      </p:sp>
    </p:spTree>
    <p:extLst>
      <p:ext uri="{BB962C8B-B14F-4D97-AF65-F5344CB8AC3E}">
        <p14:creationId xmlns:p14="http://schemas.microsoft.com/office/powerpoint/2010/main" val="24338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2651" y="2960826"/>
            <a:ext cx="5459340" cy="424283"/>
            <a:chOff x="354204" y="2674692"/>
            <a:chExt cx="5459340" cy="424283"/>
          </a:xfrm>
        </p:grpSpPr>
        <p:sp>
          <p:nvSpPr>
            <p:cNvPr id="5" name="TextBox 4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Проведение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2651" y="1084842"/>
            <a:ext cx="5459340" cy="424283"/>
            <a:chOff x="354204" y="2674692"/>
            <a:chExt cx="5459340" cy="424283"/>
          </a:xfrm>
        </p:grpSpPr>
        <p:sp>
          <p:nvSpPr>
            <p:cNvPr id="9" name="TextBox 8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Что такое </a:t>
              </a:r>
              <a:r>
                <a:rPr lang="en-US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DISCOVERY?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2651" y="1703933"/>
            <a:ext cx="5459340" cy="424283"/>
            <a:chOff x="354204" y="2674692"/>
            <a:chExt cx="5459340" cy="424283"/>
          </a:xfrm>
        </p:grpSpPr>
        <p:sp>
          <p:nvSpPr>
            <p:cNvPr id="13" name="TextBox 12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Основные этапы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651" y="2320937"/>
            <a:ext cx="5459340" cy="424283"/>
            <a:chOff x="354204" y="2674692"/>
            <a:chExt cx="5459340" cy="424283"/>
          </a:xfrm>
        </p:grpSpPr>
        <p:sp>
          <p:nvSpPr>
            <p:cNvPr id="17" name="TextBox 16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Подготовка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204" y="2705795"/>
              <a:ext cx="411090" cy="381644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2651" y="3572004"/>
            <a:ext cx="5459340" cy="424283"/>
            <a:chOff x="354204" y="2674692"/>
            <a:chExt cx="5459340" cy="424283"/>
          </a:xfrm>
        </p:grpSpPr>
        <p:sp>
          <p:nvSpPr>
            <p:cNvPr id="21" name="TextBox 20"/>
            <p:cNvSpPr txBox="1"/>
            <p:nvPr/>
          </p:nvSpPr>
          <p:spPr>
            <a:xfrm>
              <a:off x="765294" y="2698865"/>
              <a:ext cx="5048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Обработка результатов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5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2651" y="4225821"/>
            <a:ext cx="6305600" cy="424283"/>
            <a:chOff x="354204" y="2674692"/>
            <a:chExt cx="6305600" cy="424283"/>
          </a:xfrm>
        </p:grpSpPr>
        <p:sp>
          <p:nvSpPr>
            <p:cNvPr id="25" name="TextBox 24"/>
            <p:cNvSpPr txBox="1"/>
            <p:nvPr/>
          </p:nvSpPr>
          <p:spPr>
            <a:xfrm>
              <a:off x="765293" y="2698865"/>
              <a:ext cx="589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140000"/>
              </a:pPr>
              <a:r>
                <a:rPr lang="ru-RU" sz="2000" dirty="0" smtClean="0">
                  <a:solidFill>
                    <a:srgbClr val="444444"/>
                  </a:solidFill>
                  <a:latin typeface="Trebuchet MS"/>
                  <a:cs typeface="Trebuchet MS"/>
                </a:rPr>
                <a:t>Передача результатов проектной команде</a:t>
              </a:r>
              <a:endParaRPr lang="en-US" sz="2000" dirty="0">
                <a:solidFill>
                  <a:srgbClr val="444444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7781" y="2674692"/>
              <a:ext cx="407513" cy="412747"/>
            </a:xfrm>
            <a:prstGeom prst="ellipse">
              <a:avLst/>
            </a:prstGeom>
            <a:solidFill>
              <a:srgbClr val="2FC2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204" y="2705795"/>
              <a:ext cx="411090" cy="381643"/>
            </a:xfrm>
            <a:prstGeom prst="rect">
              <a:avLst/>
            </a:prstGeom>
            <a:noFill/>
          </p:spPr>
          <p:txBody>
            <a:bodyPr wrap="square" tIns="27432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6</a:t>
              </a:r>
              <a:endParaRPr lang="en-US" sz="20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0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6104813" cy="6471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ЧТО ТАКОЕ </a:t>
            </a:r>
            <a:r>
              <a:rPr lang="en-US" dirty="0" smtClean="0"/>
              <a:t>DISCOVERY?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DISCOVERY?</a:t>
            </a:r>
            <a:endParaRPr lang="en-US" dirty="0"/>
          </a:p>
        </p:txBody>
      </p:sp>
      <p:pic>
        <p:nvPicPr>
          <p:cNvPr id="1028" name="Picture 4" descr="Карта, Путешествия, Компас, Увеличительное Стек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3739"/>
            <a:ext cx="4140675" cy="27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791" y="2207855"/>
            <a:ext cx="3778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Понять и зафиксировать: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цели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объем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проектную методологию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5269" y="781463"/>
            <a:ext cx="8893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Предпроектное</a:t>
            </a:r>
            <a:r>
              <a:rPr lang="ru-RU" sz="2400" b="1" dirty="0"/>
              <a:t> обследование</a:t>
            </a:r>
            <a:r>
              <a:rPr lang="ru-RU" sz="2400" dirty="0"/>
              <a:t> – предварительное исследование для уточнения целей и задач, состава и объемов работ при последующем проектировании.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91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МЕСТО </a:t>
            </a:r>
            <a:r>
              <a:rPr lang="en-US" dirty="0" smtClean="0"/>
              <a:t>DISCOVERY</a:t>
            </a:r>
            <a:r>
              <a:rPr lang="ru-RU" dirty="0" smtClean="0"/>
              <a:t> В ПРОЕКТЕ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8600534"/>
              </p:ext>
            </p:extLst>
          </p:nvPr>
        </p:nvGraphicFramePr>
        <p:xfrm>
          <a:off x="343619" y="2118384"/>
          <a:ext cx="8456762" cy="2841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04" y="1217292"/>
            <a:ext cx="1465074" cy="1573234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1690777" y="1758056"/>
            <a:ext cx="759125" cy="491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351380" y="1758056"/>
            <a:ext cx="759125" cy="4917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uble Bracket 17"/>
          <p:cNvSpPr/>
          <p:nvPr/>
        </p:nvSpPr>
        <p:spPr>
          <a:xfrm>
            <a:off x="343620" y="1100714"/>
            <a:ext cx="6039928" cy="1806391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>
            <a:off x="556956" y="1352615"/>
            <a:ext cx="948906" cy="130258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</a:p>
          <a:p>
            <a:pPr algn="ctr"/>
            <a:r>
              <a:rPr lang="en-US" dirty="0" smtClean="0"/>
              <a:t>TBD</a:t>
            </a:r>
          </a:p>
          <a:p>
            <a:pPr algn="ctr"/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1" name="Folded Corner 20"/>
          <p:cNvSpPr/>
          <p:nvPr/>
        </p:nvSpPr>
        <p:spPr>
          <a:xfrm>
            <a:off x="5227023" y="1352615"/>
            <a:ext cx="948906" cy="1302589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</a:p>
          <a:p>
            <a:pPr algn="ctr"/>
            <a:r>
              <a:rPr lang="en-US" dirty="0" smtClean="0"/>
              <a:t>TBD</a:t>
            </a:r>
          </a:p>
          <a:p>
            <a:pPr algn="ctr"/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…</a:t>
            </a:r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5079596" cy="6471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ru-RU" dirty="0" smtClean="0"/>
              <a:t>ОСНОВНЫЕ ЭТАПЫ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699516"/>
          </a:xfrm>
        </p:spPr>
        <p:txBody>
          <a:bodyPr/>
          <a:lstStyle/>
          <a:p>
            <a:r>
              <a:rPr lang="ru-RU" dirty="0" smtClean="0"/>
              <a:t>ОСНОВНЫЕ ЭТАПЫ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8000748"/>
              </p:ext>
            </p:extLst>
          </p:nvPr>
        </p:nvGraphicFramePr>
        <p:xfrm>
          <a:off x="135147" y="1424135"/>
          <a:ext cx="9008853" cy="395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5146" y="1985825"/>
            <a:ext cx="2012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1 неделя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484408" y="1985825"/>
            <a:ext cx="192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2-4 недели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744528" y="1985825"/>
            <a:ext cx="172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2 недели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6927011" y="1985825"/>
            <a:ext cx="169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1-2 недели</a:t>
            </a:r>
            <a:endParaRPr lang="en-US" sz="1800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4116955" y="-2430491"/>
            <a:ext cx="720307" cy="8281357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14467" y="891874"/>
            <a:ext cx="172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1,5 месяца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02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72404" y="2869953"/>
            <a:ext cx="3911007" cy="647100"/>
          </a:xfrm>
        </p:spPr>
        <p:txBody>
          <a:bodyPr/>
          <a:lstStyle/>
          <a:p>
            <a:r>
              <a:rPr lang="ru-RU" dirty="0" smtClean="0"/>
              <a:t>3</a:t>
            </a:r>
            <a:r>
              <a:rPr lang="en-US" dirty="0" smtClean="0"/>
              <a:t>. </a:t>
            </a:r>
            <a:r>
              <a:rPr lang="ru-RU" dirty="0" smtClean="0"/>
              <a:t>ПОДГОТОВКА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s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9A4A7D20EA84CAA39F80EA2A19865" ma:contentTypeVersion="1" ma:contentTypeDescription="Create a new document." ma:contentTypeScope="" ma:versionID="4ed0c655cf5595f31b06ef1418ca28b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83F0F-DE57-4ECA-B9BB-F22E8C5B5D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E3C081-4081-47AD-A9A6-9F18F525DA1D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A1A37E-F8E3-427A-BCE9-B1DDB8B96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21034</TotalTime>
  <Words>305</Words>
  <Application>Microsoft Office PowerPoint</Application>
  <PresentationFormat>On-screen Show (16:9)</PresentationFormat>
  <Paragraphs>140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Lucida Grande</vt:lpstr>
      <vt:lpstr>Trebuchet MS</vt:lpstr>
      <vt:lpstr>Cover Slides</vt:lpstr>
      <vt:lpstr>PowerPoint Presentation</vt:lpstr>
      <vt:lpstr>PowerPoint Presentation</vt:lpstr>
      <vt:lpstr>PowerPoint Presentation</vt:lpstr>
      <vt:lpstr>1. ЧТО ТАКОЕ DISCOVERY?</vt:lpstr>
      <vt:lpstr>PowerPoint Presentation</vt:lpstr>
      <vt:lpstr>PowerPoint Presentation</vt:lpstr>
      <vt:lpstr>2. ОСНОВНЫЕ ЭТАПЫ</vt:lpstr>
      <vt:lpstr>PowerPoint Presentation</vt:lpstr>
      <vt:lpstr>3. ПОДГОТОВКА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проведение</vt:lpstr>
      <vt:lpstr>PowerPoint Presentation</vt:lpstr>
      <vt:lpstr>PowerPoint Presentation</vt:lpstr>
      <vt:lpstr>5. ОБРАБОТКА РЕЗУЛЬТАТОВ</vt:lpstr>
      <vt:lpstr>PowerPoint Presentation</vt:lpstr>
      <vt:lpstr>6. ПЕРЕДАЧА ПРОЕКТНОЙ КОМАНДЕ</vt:lpstr>
      <vt:lpstr>PowerPoint Presentation</vt:lpstr>
      <vt:lpstr>PowerPoint Presentation</vt:lpstr>
      <vt:lpstr>PowerPoint Presentation</vt:lpstr>
    </vt:vector>
  </TitlesOfParts>
  <Company>EPAM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orgmarketingbrandbaselineteam@epam.com</dc:creator>
  <cp:lastModifiedBy>Sergey Shimansky</cp:lastModifiedBy>
  <cp:revision>1018</cp:revision>
  <cp:lastPrinted>2014-07-09T13:30:36Z</cp:lastPrinted>
  <dcterms:created xsi:type="dcterms:W3CDTF">2014-07-08T13:27:24Z</dcterms:created>
  <dcterms:modified xsi:type="dcterms:W3CDTF">2017-09-11T07:10:01Z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0x010100B0E9A4A7D20EA84CAA39F80EA2A19865</vt:lpwstr>
  </property>
</Properties>
</file>