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2" r:id="rId3"/>
    <p:sldId id="258" r:id="rId4"/>
    <p:sldId id="297" r:id="rId5"/>
    <p:sldId id="299" r:id="rId6"/>
    <p:sldId id="298" r:id="rId7"/>
    <p:sldId id="296" r:id="rId8"/>
    <p:sldId id="313" r:id="rId9"/>
    <p:sldId id="314" r:id="rId10"/>
    <p:sldId id="273" r:id="rId11"/>
    <p:sldId id="300" r:id="rId12"/>
    <p:sldId id="306" r:id="rId13"/>
    <p:sldId id="319" r:id="rId14"/>
    <p:sldId id="316" r:id="rId15"/>
    <p:sldId id="320" r:id="rId16"/>
    <p:sldId id="311" r:id="rId17"/>
    <p:sldId id="321" r:id="rId18"/>
    <p:sldId id="302" r:id="rId19"/>
    <p:sldId id="305" r:id="rId20"/>
    <p:sldId id="309" r:id="rId21"/>
    <p:sldId id="304" r:id="rId22"/>
    <p:sldId id="317" r:id="rId23"/>
    <p:sldId id="272" r:id="rId24"/>
    <p:sldId id="259" r:id="rId25"/>
    <p:sldId id="318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47" autoAdjust="0"/>
  </p:normalViewPr>
  <p:slideViewPr>
    <p:cSldViewPr>
      <p:cViewPr varScale="1">
        <p:scale>
          <a:sx n="65" d="100"/>
          <a:sy n="65" d="100"/>
        </p:scale>
        <p:origin x="6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D2616-23E9-4AF0-B4C3-C7E289FDC24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C58322-1A8A-4F1E-AE77-1DD1E8380AC8}">
      <dgm:prSet/>
      <dgm:spPr>
        <a:effectLst>
          <a:softEdge rad="63500"/>
        </a:effectLst>
      </dgm:spPr>
      <dgm:t>
        <a:bodyPr/>
        <a:lstStyle/>
        <a:p>
          <a:pPr rtl="0"/>
          <a:r>
            <a:rPr lang="pl-PL" dirty="0" smtClean="0"/>
            <a:t>AS IS</a:t>
          </a:r>
          <a:endParaRPr lang="pl-PL" dirty="0"/>
        </a:p>
      </dgm:t>
    </dgm:pt>
    <dgm:pt modelId="{AFEB4F3C-C540-4209-A3D5-2C33C59A6B84}" type="parTrans" cxnId="{96092154-91C3-4215-B236-699653F7D0BB}">
      <dgm:prSet/>
      <dgm:spPr/>
      <dgm:t>
        <a:bodyPr/>
        <a:lstStyle/>
        <a:p>
          <a:endParaRPr lang="pl-PL"/>
        </a:p>
      </dgm:t>
    </dgm:pt>
    <dgm:pt modelId="{96EC540E-07A4-4607-9B6F-B8F9DA5DCE36}" type="sibTrans" cxnId="{96092154-91C3-4215-B236-699653F7D0BB}">
      <dgm:prSet/>
      <dgm:spPr/>
      <dgm:t>
        <a:bodyPr/>
        <a:lstStyle/>
        <a:p>
          <a:endParaRPr lang="pl-PL"/>
        </a:p>
      </dgm:t>
    </dgm:pt>
    <dgm:pt modelId="{FEA53D0E-7B1A-4639-85E2-932E5FE0B733}">
      <dgm:prSet/>
      <dgm:spPr>
        <a:solidFill>
          <a:srgbClr val="C00000"/>
        </a:solidFill>
        <a:effectLst>
          <a:softEdge rad="63500"/>
        </a:effectLst>
      </dgm:spPr>
      <dgm:t>
        <a:bodyPr/>
        <a:lstStyle/>
        <a:p>
          <a:pPr rtl="0"/>
          <a:r>
            <a:rPr lang="pl-PL" dirty="0" smtClean="0"/>
            <a:t>Challenges</a:t>
          </a:r>
          <a:endParaRPr lang="pl-PL" dirty="0"/>
        </a:p>
      </dgm:t>
    </dgm:pt>
    <dgm:pt modelId="{E0584A9F-50CC-4A49-BC8F-4404E51A8F74}" type="parTrans" cxnId="{0DA1C937-AA37-49F8-99CA-15C26CA76659}">
      <dgm:prSet/>
      <dgm:spPr/>
      <dgm:t>
        <a:bodyPr/>
        <a:lstStyle/>
        <a:p>
          <a:endParaRPr lang="pl-PL"/>
        </a:p>
      </dgm:t>
    </dgm:pt>
    <dgm:pt modelId="{2A4C0C8F-BE2D-4363-97CC-A9578A252B6B}" type="sibTrans" cxnId="{0DA1C937-AA37-49F8-99CA-15C26CA76659}">
      <dgm:prSet/>
      <dgm:spPr/>
      <dgm:t>
        <a:bodyPr/>
        <a:lstStyle/>
        <a:p>
          <a:endParaRPr lang="pl-PL"/>
        </a:p>
      </dgm:t>
    </dgm:pt>
    <dgm:pt modelId="{6DFA65B4-7EB2-4983-83F4-846ECA19D812}">
      <dgm:prSet/>
      <dgm:spPr>
        <a:effectLst>
          <a:softEdge rad="63500"/>
        </a:effectLst>
      </dgm:spPr>
      <dgm:t>
        <a:bodyPr/>
        <a:lstStyle/>
        <a:p>
          <a:pPr rtl="0"/>
          <a:r>
            <a:rPr lang="pl-PL" smtClean="0"/>
            <a:t>TO BE</a:t>
          </a:r>
          <a:endParaRPr lang="pl-PL" dirty="0"/>
        </a:p>
      </dgm:t>
    </dgm:pt>
    <dgm:pt modelId="{F304C9FD-5CA5-486B-BB47-AAAE27D54E2F}" type="parTrans" cxnId="{C2638D7C-8724-4F62-9D32-082FD86E568A}">
      <dgm:prSet/>
      <dgm:spPr/>
      <dgm:t>
        <a:bodyPr/>
        <a:lstStyle/>
        <a:p>
          <a:endParaRPr lang="pl-PL"/>
        </a:p>
      </dgm:t>
    </dgm:pt>
    <dgm:pt modelId="{E6D111DD-8F62-475B-8A5C-F41C8CD9175E}" type="sibTrans" cxnId="{C2638D7C-8724-4F62-9D32-082FD86E568A}">
      <dgm:prSet/>
      <dgm:spPr/>
      <dgm:t>
        <a:bodyPr/>
        <a:lstStyle/>
        <a:p>
          <a:endParaRPr lang="pl-PL"/>
        </a:p>
      </dgm:t>
    </dgm:pt>
    <dgm:pt modelId="{C269C846-023B-4372-88AE-6303709995C8}" type="pres">
      <dgm:prSet presAssocID="{F5DD2616-23E9-4AF0-B4C3-C7E289FDC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CB0AFC-46C0-4581-A3BE-44806CB445E1}" type="pres">
      <dgm:prSet presAssocID="{92C58322-1A8A-4F1E-AE77-1DD1E8380AC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677EA0-F7FD-4A43-9398-77BB9C9A10F9}" type="pres">
      <dgm:prSet presAssocID="{96EC540E-07A4-4607-9B6F-B8F9DA5DCE36}" presName="parTxOnlySpace" presStyleCnt="0"/>
      <dgm:spPr/>
    </dgm:pt>
    <dgm:pt modelId="{4BC6B4E8-81BD-4DA4-A596-8AF1ED25951E}" type="pres">
      <dgm:prSet presAssocID="{FEA53D0E-7B1A-4639-85E2-932E5FE0B7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DFFD55-6F6E-45A5-8166-35CB77B78938}" type="pres">
      <dgm:prSet presAssocID="{2A4C0C8F-BE2D-4363-97CC-A9578A252B6B}" presName="parTxOnlySpace" presStyleCnt="0"/>
      <dgm:spPr/>
    </dgm:pt>
    <dgm:pt modelId="{43487046-CD13-463B-85C6-CBD319EEF9A4}" type="pres">
      <dgm:prSet presAssocID="{6DFA65B4-7EB2-4983-83F4-846ECA19D81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F372A8-B2A4-470F-9E18-C80F94BCDCFF}" type="presOf" srcId="{92C58322-1A8A-4F1E-AE77-1DD1E8380AC8}" destId="{84CB0AFC-46C0-4581-A3BE-44806CB445E1}" srcOrd="0" destOrd="0" presId="urn:microsoft.com/office/officeart/2005/8/layout/chevron1"/>
    <dgm:cxn modelId="{37AA4CF0-1491-40B9-9D27-D2B95E32647F}" type="presOf" srcId="{FEA53D0E-7B1A-4639-85E2-932E5FE0B733}" destId="{4BC6B4E8-81BD-4DA4-A596-8AF1ED25951E}" srcOrd="0" destOrd="0" presId="urn:microsoft.com/office/officeart/2005/8/layout/chevron1"/>
    <dgm:cxn modelId="{C2638D7C-8724-4F62-9D32-082FD86E568A}" srcId="{F5DD2616-23E9-4AF0-B4C3-C7E289FDC244}" destId="{6DFA65B4-7EB2-4983-83F4-846ECA19D812}" srcOrd="2" destOrd="0" parTransId="{F304C9FD-5CA5-486B-BB47-AAAE27D54E2F}" sibTransId="{E6D111DD-8F62-475B-8A5C-F41C8CD9175E}"/>
    <dgm:cxn modelId="{414754DF-DF0D-4B7E-A958-E28B2C29EC48}" type="presOf" srcId="{F5DD2616-23E9-4AF0-B4C3-C7E289FDC244}" destId="{C269C846-023B-4372-88AE-6303709995C8}" srcOrd="0" destOrd="0" presId="urn:microsoft.com/office/officeart/2005/8/layout/chevron1"/>
    <dgm:cxn modelId="{E0D446DF-5C2D-40E9-9658-40C0113E2F48}" type="presOf" srcId="{6DFA65B4-7EB2-4983-83F4-846ECA19D812}" destId="{43487046-CD13-463B-85C6-CBD319EEF9A4}" srcOrd="0" destOrd="0" presId="urn:microsoft.com/office/officeart/2005/8/layout/chevron1"/>
    <dgm:cxn modelId="{0DA1C937-AA37-49F8-99CA-15C26CA76659}" srcId="{F5DD2616-23E9-4AF0-B4C3-C7E289FDC244}" destId="{FEA53D0E-7B1A-4639-85E2-932E5FE0B733}" srcOrd="1" destOrd="0" parTransId="{E0584A9F-50CC-4A49-BC8F-4404E51A8F74}" sibTransId="{2A4C0C8F-BE2D-4363-97CC-A9578A252B6B}"/>
    <dgm:cxn modelId="{96092154-91C3-4215-B236-699653F7D0BB}" srcId="{F5DD2616-23E9-4AF0-B4C3-C7E289FDC244}" destId="{92C58322-1A8A-4F1E-AE77-1DD1E8380AC8}" srcOrd="0" destOrd="0" parTransId="{AFEB4F3C-C540-4209-A3D5-2C33C59A6B84}" sibTransId="{96EC540E-07A4-4607-9B6F-B8F9DA5DCE36}"/>
    <dgm:cxn modelId="{61B9083D-2F08-44F2-A4FB-DD894BDF358B}" type="presParOf" srcId="{C269C846-023B-4372-88AE-6303709995C8}" destId="{84CB0AFC-46C0-4581-A3BE-44806CB445E1}" srcOrd="0" destOrd="0" presId="urn:microsoft.com/office/officeart/2005/8/layout/chevron1"/>
    <dgm:cxn modelId="{62A0A11C-DB11-458C-A956-5EC45BBCBEC4}" type="presParOf" srcId="{C269C846-023B-4372-88AE-6303709995C8}" destId="{70677EA0-F7FD-4A43-9398-77BB9C9A10F9}" srcOrd="1" destOrd="0" presId="urn:microsoft.com/office/officeart/2005/8/layout/chevron1"/>
    <dgm:cxn modelId="{42C5F463-5288-4C17-B7F5-73D804A9A04B}" type="presParOf" srcId="{C269C846-023B-4372-88AE-6303709995C8}" destId="{4BC6B4E8-81BD-4DA4-A596-8AF1ED25951E}" srcOrd="2" destOrd="0" presId="urn:microsoft.com/office/officeart/2005/8/layout/chevron1"/>
    <dgm:cxn modelId="{81F5766B-0DD1-4B0F-A9BB-67BF857B1DEA}" type="presParOf" srcId="{C269C846-023B-4372-88AE-6303709995C8}" destId="{FCDFFD55-6F6E-45A5-8166-35CB77B78938}" srcOrd="3" destOrd="0" presId="urn:microsoft.com/office/officeart/2005/8/layout/chevron1"/>
    <dgm:cxn modelId="{EBE4BA76-A160-4906-80F5-55D6B21AF365}" type="presParOf" srcId="{C269C846-023B-4372-88AE-6303709995C8}" destId="{43487046-CD13-463B-85C6-CBD319EEF9A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3CA2A-307A-42DC-BA6E-CD0F885A065D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1E3D7DB9-DE01-4364-A3B0-60CCDED30E0E}">
      <dgm:prSet/>
      <dgm:spPr/>
      <dgm:t>
        <a:bodyPr/>
        <a:lstStyle/>
        <a:p>
          <a:pPr rtl="0"/>
          <a:r>
            <a:rPr lang="en-US" b="1" dirty="0" smtClean="0"/>
            <a:t>Minimum Viable Product (MVP) </a:t>
          </a:r>
          <a:endParaRPr lang="pl-PL" b="1" dirty="0"/>
        </a:p>
      </dgm:t>
    </dgm:pt>
    <dgm:pt modelId="{76C7418F-C5D5-4ACA-B401-79B3ECF21BA8}" type="parTrans" cxnId="{6B2BB98F-8375-43F1-AB09-DD524BF6F556}">
      <dgm:prSet/>
      <dgm:spPr/>
      <dgm:t>
        <a:bodyPr/>
        <a:lstStyle/>
        <a:p>
          <a:endParaRPr lang="pl-PL" b="1"/>
        </a:p>
      </dgm:t>
    </dgm:pt>
    <dgm:pt modelId="{5C877F51-8118-415A-8EEF-A6ECB828FBF0}" type="sibTrans" cxnId="{6B2BB98F-8375-43F1-AB09-DD524BF6F556}">
      <dgm:prSet/>
      <dgm:spPr/>
      <dgm:t>
        <a:bodyPr/>
        <a:lstStyle/>
        <a:p>
          <a:endParaRPr lang="pl-PL" b="1"/>
        </a:p>
      </dgm:t>
    </dgm:pt>
    <dgm:pt modelId="{A8A39446-1FA1-4EBC-BE7D-6E635C54E4F6}">
      <dgm:prSet/>
      <dgm:spPr/>
      <dgm:t>
        <a:bodyPr/>
        <a:lstStyle/>
        <a:p>
          <a:pPr rtl="0"/>
          <a:r>
            <a:rPr lang="en-US" b="1" dirty="0" smtClean="0"/>
            <a:t>Minimal Marketable Products (MMP) </a:t>
          </a:r>
          <a:endParaRPr lang="pl-PL" b="1" dirty="0"/>
        </a:p>
      </dgm:t>
    </dgm:pt>
    <dgm:pt modelId="{C51468F3-474A-4F50-8B85-1AA975E7F3A9}" type="parTrans" cxnId="{3096254E-3434-41AE-9FD0-DD871B65B648}">
      <dgm:prSet/>
      <dgm:spPr/>
      <dgm:t>
        <a:bodyPr/>
        <a:lstStyle/>
        <a:p>
          <a:endParaRPr lang="pl-PL" b="1"/>
        </a:p>
      </dgm:t>
    </dgm:pt>
    <dgm:pt modelId="{C8518CFC-489E-4F4F-AE02-85396EE43F9D}" type="sibTrans" cxnId="{3096254E-3434-41AE-9FD0-DD871B65B648}">
      <dgm:prSet/>
      <dgm:spPr/>
      <dgm:t>
        <a:bodyPr/>
        <a:lstStyle/>
        <a:p>
          <a:endParaRPr lang="pl-PL" b="1"/>
        </a:p>
      </dgm:t>
    </dgm:pt>
    <dgm:pt modelId="{783AE7DB-C0D6-47CA-9B29-35B52E78A7DA}" type="pres">
      <dgm:prSet presAssocID="{0F53CA2A-307A-42DC-BA6E-CD0F885A065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81DE74-0CCF-4AF4-9283-8FB91BAD2D54}" type="pres">
      <dgm:prSet presAssocID="{1E3D7DB9-DE01-4364-A3B0-60CCDED30E0E}" presName="upArrow" presStyleLbl="node1" presStyleIdx="0" presStyleCnt="2"/>
      <dgm:spPr/>
    </dgm:pt>
    <dgm:pt modelId="{840D0A51-60B5-493A-B28F-5FAE37274285}" type="pres">
      <dgm:prSet presAssocID="{1E3D7DB9-DE01-4364-A3B0-60CCDED30E0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694B5-EEFD-4122-9115-67D335574324}" type="pres">
      <dgm:prSet presAssocID="{A8A39446-1FA1-4EBC-BE7D-6E635C54E4F6}" presName="downArrow" presStyleLbl="node1" presStyleIdx="1" presStyleCnt="2"/>
      <dgm:spPr/>
    </dgm:pt>
    <dgm:pt modelId="{AA190AA1-F5BC-41EA-A093-B7C7037D58B6}" type="pres">
      <dgm:prSet presAssocID="{A8A39446-1FA1-4EBC-BE7D-6E635C54E4F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96254E-3434-41AE-9FD0-DD871B65B648}" srcId="{0F53CA2A-307A-42DC-BA6E-CD0F885A065D}" destId="{A8A39446-1FA1-4EBC-BE7D-6E635C54E4F6}" srcOrd="1" destOrd="0" parTransId="{C51468F3-474A-4F50-8B85-1AA975E7F3A9}" sibTransId="{C8518CFC-489E-4F4F-AE02-85396EE43F9D}"/>
    <dgm:cxn modelId="{1D9239DE-390C-4C28-8AD9-18293EB2D57F}" type="presOf" srcId="{A8A39446-1FA1-4EBC-BE7D-6E635C54E4F6}" destId="{AA190AA1-F5BC-41EA-A093-B7C7037D58B6}" srcOrd="0" destOrd="0" presId="urn:microsoft.com/office/officeart/2005/8/layout/arrow4"/>
    <dgm:cxn modelId="{521F8398-ED35-4C1C-83C0-1CB0F607BE0E}" type="presOf" srcId="{0F53CA2A-307A-42DC-BA6E-CD0F885A065D}" destId="{783AE7DB-C0D6-47CA-9B29-35B52E78A7DA}" srcOrd="0" destOrd="0" presId="urn:microsoft.com/office/officeart/2005/8/layout/arrow4"/>
    <dgm:cxn modelId="{6B2BB98F-8375-43F1-AB09-DD524BF6F556}" srcId="{0F53CA2A-307A-42DC-BA6E-CD0F885A065D}" destId="{1E3D7DB9-DE01-4364-A3B0-60CCDED30E0E}" srcOrd="0" destOrd="0" parTransId="{76C7418F-C5D5-4ACA-B401-79B3ECF21BA8}" sibTransId="{5C877F51-8118-415A-8EEF-A6ECB828FBF0}"/>
    <dgm:cxn modelId="{B44A0B97-BDEB-4488-8FF5-43900B40FC6F}" type="presOf" srcId="{1E3D7DB9-DE01-4364-A3B0-60CCDED30E0E}" destId="{840D0A51-60B5-493A-B28F-5FAE37274285}" srcOrd="0" destOrd="0" presId="urn:microsoft.com/office/officeart/2005/8/layout/arrow4"/>
    <dgm:cxn modelId="{E837E4CE-3DEC-4F59-92D4-DE078FA06382}" type="presParOf" srcId="{783AE7DB-C0D6-47CA-9B29-35B52E78A7DA}" destId="{8F81DE74-0CCF-4AF4-9283-8FB91BAD2D54}" srcOrd="0" destOrd="0" presId="urn:microsoft.com/office/officeart/2005/8/layout/arrow4"/>
    <dgm:cxn modelId="{6AB46F59-5E5E-4204-882F-18D10CAB8DA3}" type="presParOf" srcId="{783AE7DB-C0D6-47CA-9B29-35B52E78A7DA}" destId="{840D0A51-60B5-493A-B28F-5FAE37274285}" srcOrd="1" destOrd="0" presId="urn:microsoft.com/office/officeart/2005/8/layout/arrow4"/>
    <dgm:cxn modelId="{DA423469-545E-4509-82B9-2B8BBE24F9D5}" type="presParOf" srcId="{783AE7DB-C0D6-47CA-9B29-35B52E78A7DA}" destId="{1A5694B5-EEFD-4122-9115-67D335574324}" srcOrd="2" destOrd="0" presId="urn:microsoft.com/office/officeart/2005/8/layout/arrow4"/>
    <dgm:cxn modelId="{D0E239F1-96B9-4E32-9355-47736C5A6378}" type="presParOf" srcId="{783AE7DB-C0D6-47CA-9B29-35B52E78A7DA}" destId="{AA190AA1-F5BC-41EA-A093-B7C7037D58B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CF595-8DAE-4319-9648-72AB0AC21E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9F474C-5C27-4303-847E-D24C2C1E3C46}">
      <dgm:prSet/>
      <dgm:spPr/>
      <dgm:t>
        <a:bodyPr/>
        <a:lstStyle/>
        <a:p>
          <a:pPr rtl="0"/>
          <a:r>
            <a:rPr lang="pl-PL" dirty="0" smtClean="0"/>
            <a:t>Lean Software Development</a:t>
          </a:r>
          <a:endParaRPr lang="pl-PL" dirty="0"/>
        </a:p>
      </dgm:t>
    </dgm:pt>
    <dgm:pt modelId="{C75A4E51-935B-4251-A08A-EE87764266D3}" type="parTrans" cxnId="{C7108908-590A-48CA-B0E4-9EE5C6914993}">
      <dgm:prSet/>
      <dgm:spPr/>
      <dgm:t>
        <a:bodyPr/>
        <a:lstStyle/>
        <a:p>
          <a:endParaRPr lang="pl-PL"/>
        </a:p>
      </dgm:t>
    </dgm:pt>
    <dgm:pt modelId="{C7F85E06-5897-4692-B18E-D5480C2A70FE}" type="sibTrans" cxnId="{C7108908-590A-48CA-B0E4-9EE5C6914993}">
      <dgm:prSet/>
      <dgm:spPr/>
      <dgm:t>
        <a:bodyPr/>
        <a:lstStyle/>
        <a:p>
          <a:endParaRPr lang="pl-PL"/>
        </a:p>
      </dgm:t>
    </dgm:pt>
    <dgm:pt modelId="{C9CBA26C-762A-46DF-A670-439C5B7E945E}">
      <dgm:prSet/>
      <dgm:spPr/>
      <dgm:t>
        <a:bodyPr/>
        <a:lstStyle/>
        <a:p>
          <a:pPr rtl="0"/>
          <a:r>
            <a:rPr lang="pl-PL" b="1" dirty="0" smtClean="0"/>
            <a:t>Eliminate waste</a:t>
          </a:r>
          <a:endParaRPr lang="pl-PL" b="1" dirty="0"/>
        </a:p>
      </dgm:t>
    </dgm:pt>
    <dgm:pt modelId="{6614F489-A6EF-42EF-9902-E02FB82CE06F}" type="parTrans" cxnId="{B041B086-04E4-4AAD-BBA9-C98F10233E55}">
      <dgm:prSet/>
      <dgm:spPr/>
      <dgm:t>
        <a:bodyPr/>
        <a:lstStyle/>
        <a:p>
          <a:endParaRPr lang="pl-PL"/>
        </a:p>
      </dgm:t>
    </dgm:pt>
    <dgm:pt modelId="{16F554F9-D837-479E-BD5C-9966E1A9B294}" type="sibTrans" cxnId="{B041B086-04E4-4AAD-BBA9-C98F10233E55}">
      <dgm:prSet/>
      <dgm:spPr/>
      <dgm:t>
        <a:bodyPr/>
        <a:lstStyle/>
        <a:p>
          <a:endParaRPr lang="pl-PL"/>
        </a:p>
      </dgm:t>
    </dgm:pt>
    <dgm:pt modelId="{BEFC2A01-E7AC-438B-A6C6-155275EAB1A0}">
      <dgm:prSet/>
      <dgm:spPr/>
      <dgm:t>
        <a:bodyPr/>
        <a:lstStyle/>
        <a:p>
          <a:r>
            <a:rPr lang="pl-PL" b="0" dirty="0"/>
            <a:t>Amplify learning</a:t>
          </a:r>
        </a:p>
      </dgm:t>
    </dgm:pt>
    <dgm:pt modelId="{9E32D512-A6EC-4A26-AC82-712A665101FE}" type="parTrans" cxnId="{B8C62F75-F4F4-4A54-9392-BF138E168CB7}">
      <dgm:prSet/>
      <dgm:spPr/>
      <dgm:t>
        <a:bodyPr/>
        <a:lstStyle/>
        <a:p>
          <a:endParaRPr lang="pl-PL"/>
        </a:p>
      </dgm:t>
    </dgm:pt>
    <dgm:pt modelId="{B02DDEF1-8267-4D4B-B8E9-D89984A843D8}" type="sibTrans" cxnId="{B8C62F75-F4F4-4A54-9392-BF138E168CB7}">
      <dgm:prSet/>
      <dgm:spPr/>
      <dgm:t>
        <a:bodyPr/>
        <a:lstStyle/>
        <a:p>
          <a:endParaRPr lang="pl-PL"/>
        </a:p>
      </dgm:t>
    </dgm:pt>
    <dgm:pt modelId="{A1ED2B48-B780-4996-8332-3CE22015F4A8}">
      <dgm:prSet/>
      <dgm:spPr/>
      <dgm:t>
        <a:bodyPr/>
        <a:lstStyle/>
        <a:p>
          <a:r>
            <a:rPr lang="pl-PL" b="0" dirty="0"/>
            <a:t>Decide as late as possible</a:t>
          </a:r>
        </a:p>
      </dgm:t>
    </dgm:pt>
    <dgm:pt modelId="{B6CE6935-6B2D-42BF-A798-B35AE4982839}" type="parTrans" cxnId="{EEE6779E-9634-4170-B60F-F0DEC7C39FFD}">
      <dgm:prSet/>
      <dgm:spPr/>
      <dgm:t>
        <a:bodyPr/>
        <a:lstStyle/>
        <a:p>
          <a:endParaRPr lang="pl-PL"/>
        </a:p>
      </dgm:t>
    </dgm:pt>
    <dgm:pt modelId="{4179BF6C-039C-4848-B285-5202E35034E0}" type="sibTrans" cxnId="{EEE6779E-9634-4170-B60F-F0DEC7C39FFD}">
      <dgm:prSet/>
      <dgm:spPr/>
      <dgm:t>
        <a:bodyPr/>
        <a:lstStyle/>
        <a:p>
          <a:endParaRPr lang="pl-PL"/>
        </a:p>
      </dgm:t>
    </dgm:pt>
    <dgm:pt modelId="{37F4502B-787A-45E7-A23A-2830180D1975}">
      <dgm:prSet/>
      <dgm:spPr/>
      <dgm:t>
        <a:bodyPr/>
        <a:lstStyle/>
        <a:p>
          <a:r>
            <a:rPr lang="en-US" b="1" dirty="0"/>
            <a:t>Deliver as fast as possible</a:t>
          </a:r>
          <a:endParaRPr lang="pl-PL" b="1" dirty="0"/>
        </a:p>
      </dgm:t>
    </dgm:pt>
    <dgm:pt modelId="{E4FD3D7E-EF3A-4942-9DB3-D1901D919A11}" type="parTrans" cxnId="{6D08030F-75F7-47A4-B609-C4731B618B13}">
      <dgm:prSet/>
      <dgm:spPr/>
      <dgm:t>
        <a:bodyPr/>
        <a:lstStyle/>
        <a:p>
          <a:endParaRPr lang="pl-PL"/>
        </a:p>
      </dgm:t>
    </dgm:pt>
    <dgm:pt modelId="{E59CF4D6-00F2-4DC5-92D2-48B4A7C5BB49}" type="sibTrans" cxnId="{6D08030F-75F7-47A4-B609-C4731B618B13}">
      <dgm:prSet/>
      <dgm:spPr/>
      <dgm:t>
        <a:bodyPr/>
        <a:lstStyle/>
        <a:p>
          <a:endParaRPr lang="pl-PL"/>
        </a:p>
      </dgm:t>
    </dgm:pt>
    <dgm:pt modelId="{9E92AC5A-2648-4D47-99E7-E1066DCAE74D}">
      <dgm:prSet/>
      <dgm:spPr/>
      <dgm:t>
        <a:bodyPr/>
        <a:lstStyle/>
        <a:p>
          <a:r>
            <a:rPr lang="pl-PL" b="0" dirty="0"/>
            <a:t>Empower the team</a:t>
          </a:r>
        </a:p>
      </dgm:t>
    </dgm:pt>
    <dgm:pt modelId="{D86AF3E7-87EF-436D-9074-37E87BC2DCD7}" type="parTrans" cxnId="{E2F7F704-22C6-4DDD-A2A7-F648393FCBB6}">
      <dgm:prSet/>
      <dgm:spPr/>
      <dgm:t>
        <a:bodyPr/>
        <a:lstStyle/>
        <a:p>
          <a:endParaRPr lang="pl-PL"/>
        </a:p>
      </dgm:t>
    </dgm:pt>
    <dgm:pt modelId="{61541443-E18E-4232-9658-0709F7826E86}" type="sibTrans" cxnId="{E2F7F704-22C6-4DDD-A2A7-F648393FCBB6}">
      <dgm:prSet/>
      <dgm:spPr/>
      <dgm:t>
        <a:bodyPr/>
        <a:lstStyle/>
        <a:p>
          <a:endParaRPr lang="pl-PL"/>
        </a:p>
      </dgm:t>
    </dgm:pt>
    <dgm:pt modelId="{F5D56EB2-5B17-42A9-B287-6CFA4218ADF7}">
      <dgm:prSet/>
      <dgm:spPr/>
      <dgm:t>
        <a:bodyPr/>
        <a:lstStyle/>
        <a:p>
          <a:r>
            <a:rPr lang="pl-PL" b="0" dirty="0"/>
            <a:t>Build integrity in</a:t>
          </a:r>
        </a:p>
      </dgm:t>
    </dgm:pt>
    <dgm:pt modelId="{85FB8EC9-B711-41B3-AD51-126E5D58D51E}" type="parTrans" cxnId="{D1C58E1A-DBFC-4CAA-8827-4EA90F71240F}">
      <dgm:prSet/>
      <dgm:spPr/>
      <dgm:t>
        <a:bodyPr/>
        <a:lstStyle/>
        <a:p>
          <a:endParaRPr lang="pl-PL"/>
        </a:p>
      </dgm:t>
    </dgm:pt>
    <dgm:pt modelId="{DA0EA421-861D-4059-955B-F430EB79A167}" type="sibTrans" cxnId="{D1C58E1A-DBFC-4CAA-8827-4EA90F71240F}">
      <dgm:prSet/>
      <dgm:spPr/>
      <dgm:t>
        <a:bodyPr/>
        <a:lstStyle/>
        <a:p>
          <a:endParaRPr lang="pl-PL"/>
        </a:p>
      </dgm:t>
    </dgm:pt>
    <dgm:pt modelId="{0E4BA85B-098A-41AD-BE43-F4F69AD06CD3}">
      <dgm:prSet/>
      <dgm:spPr/>
      <dgm:t>
        <a:bodyPr/>
        <a:lstStyle/>
        <a:p>
          <a:r>
            <a:rPr lang="pl-PL" b="1" dirty="0"/>
            <a:t>See the whole</a:t>
          </a:r>
        </a:p>
      </dgm:t>
    </dgm:pt>
    <dgm:pt modelId="{7894304F-6F0B-410F-A6CE-F20B225083DE}" type="parTrans" cxnId="{07BB2AC5-F765-41CD-BEBF-801F54F5A3E0}">
      <dgm:prSet/>
      <dgm:spPr/>
      <dgm:t>
        <a:bodyPr/>
        <a:lstStyle/>
        <a:p>
          <a:endParaRPr lang="pl-PL"/>
        </a:p>
      </dgm:t>
    </dgm:pt>
    <dgm:pt modelId="{856CCC47-1E53-4D5C-9935-376B8A2DCB4B}" type="sibTrans" cxnId="{07BB2AC5-F765-41CD-BEBF-801F54F5A3E0}">
      <dgm:prSet/>
      <dgm:spPr/>
      <dgm:t>
        <a:bodyPr/>
        <a:lstStyle/>
        <a:p>
          <a:endParaRPr lang="pl-PL"/>
        </a:p>
      </dgm:t>
    </dgm:pt>
    <dgm:pt modelId="{84201DA8-DA13-4B2F-A5B1-19E6B8EA1120}" type="pres">
      <dgm:prSet presAssocID="{3C7CF595-8DAE-4319-9648-72AB0AC21E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0D0972-3D78-410F-9B51-062A45801847}" type="pres">
      <dgm:prSet presAssocID="{359F474C-5C27-4303-847E-D24C2C1E3C46}" presName="composite" presStyleCnt="0"/>
      <dgm:spPr/>
    </dgm:pt>
    <dgm:pt modelId="{7D03CA88-D507-4AA8-849E-0105D07E0D41}" type="pres">
      <dgm:prSet presAssocID="{359F474C-5C27-4303-847E-D24C2C1E3C4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214F6-008A-45DB-B235-55C497F80FB8}" type="pres">
      <dgm:prSet presAssocID="{359F474C-5C27-4303-847E-D24C2C1E3C4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2A99E6-E31A-4C82-BF3E-836E0F624762}" type="presOf" srcId="{F5D56EB2-5B17-42A9-B287-6CFA4218ADF7}" destId="{D8D214F6-008A-45DB-B235-55C497F80FB8}" srcOrd="0" destOrd="5" presId="urn:microsoft.com/office/officeart/2005/8/layout/hList1"/>
    <dgm:cxn modelId="{31F4CBAB-87C1-4734-874C-FE7908E4E5D0}" type="presOf" srcId="{359F474C-5C27-4303-847E-D24C2C1E3C46}" destId="{7D03CA88-D507-4AA8-849E-0105D07E0D41}" srcOrd="0" destOrd="0" presId="urn:microsoft.com/office/officeart/2005/8/layout/hList1"/>
    <dgm:cxn modelId="{A11055C3-3DF4-4432-AACD-4949C305F21F}" type="presOf" srcId="{C9CBA26C-762A-46DF-A670-439C5B7E945E}" destId="{D8D214F6-008A-45DB-B235-55C497F80FB8}" srcOrd="0" destOrd="0" presId="urn:microsoft.com/office/officeart/2005/8/layout/hList1"/>
    <dgm:cxn modelId="{E6DAE7E9-B736-4E4D-BFED-94CDFFC37048}" type="presOf" srcId="{9E92AC5A-2648-4D47-99E7-E1066DCAE74D}" destId="{D8D214F6-008A-45DB-B235-55C497F80FB8}" srcOrd="0" destOrd="4" presId="urn:microsoft.com/office/officeart/2005/8/layout/hList1"/>
    <dgm:cxn modelId="{B041B086-04E4-4AAD-BBA9-C98F10233E55}" srcId="{359F474C-5C27-4303-847E-D24C2C1E3C46}" destId="{C9CBA26C-762A-46DF-A670-439C5B7E945E}" srcOrd="0" destOrd="0" parTransId="{6614F489-A6EF-42EF-9902-E02FB82CE06F}" sibTransId="{16F554F9-D837-479E-BD5C-9966E1A9B294}"/>
    <dgm:cxn modelId="{EEE6779E-9634-4170-B60F-F0DEC7C39FFD}" srcId="{359F474C-5C27-4303-847E-D24C2C1E3C46}" destId="{A1ED2B48-B780-4996-8332-3CE22015F4A8}" srcOrd="2" destOrd="0" parTransId="{B6CE6935-6B2D-42BF-A798-B35AE4982839}" sibTransId="{4179BF6C-039C-4848-B285-5202E35034E0}"/>
    <dgm:cxn modelId="{30AC397A-C92F-4D28-8569-611267674A31}" type="presOf" srcId="{0E4BA85B-098A-41AD-BE43-F4F69AD06CD3}" destId="{D8D214F6-008A-45DB-B235-55C497F80FB8}" srcOrd="0" destOrd="6" presId="urn:microsoft.com/office/officeart/2005/8/layout/hList1"/>
    <dgm:cxn modelId="{C7108908-590A-48CA-B0E4-9EE5C6914993}" srcId="{3C7CF595-8DAE-4319-9648-72AB0AC21E89}" destId="{359F474C-5C27-4303-847E-D24C2C1E3C46}" srcOrd="0" destOrd="0" parTransId="{C75A4E51-935B-4251-A08A-EE87764266D3}" sibTransId="{C7F85E06-5897-4692-B18E-D5480C2A70FE}"/>
    <dgm:cxn modelId="{D5B2F4CB-40C2-4667-8473-42E65CB52707}" type="presOf" srcId="{A1ED2B48-B780-4996-8332-3CE22015F4A8}" destId="{D8D214F6-008A-45DB-B235-55C497F80FB8}" srcOrd="0" destOrd="2" presId="urn:microsoft.com/office/officeart/2005/8/layout/hList1"/>
    <dgm:cxn modelId="{7FCAAEE1-0B58-4530-8BF1-036FF552FF54}" type="presOf" srcId="{37F4502B-787A-45E7-A23A-2830180D1975}" destId="{D8D214F6-008A-45DB-B235-55C497F80FB8}" srcOrd="0" destOrd="3" presId="urn:microsoft.com/office/officeart/2005/8/layout/hList1"/>
    <dgm:cxn modelId="{D1C58E1A-DBFC-4CAA-8827-4EA90F71240F}" srcId="{359F474C-5C27-4303-847E-D24C2C1E3C46}" destId="{F5D56EB2-5B17-42A9-B287-6CFA4218ADF7}" srcOrd="5" destOrd="0" parTransId="{85FB8EC9-B711-41B3-AD51-126E5D58D51E}" sibTransId="{DA0EA421-861D-4059-955B-F430EB79A167}"/>
    <dgm:cxn modelId="{E2F7F704-22C6-4DDD-A2A7-F648393FCBB6}" srcId="{359F474C-5C27-4303-847E-D24C2C1E3C46}" destId="{9E92AC5A-2648-4D47-99E7-E1066DCAE74D}" srcOrd="4" destOrd="0" parTransId="{D86AF3E7-87EF-436D-9074-37E87BC2DCD7}" sibTransId="{61541443-E18E-4232-9658-0709F7826E86}"/>
    <dgm:cxn modelId="{6D08030F-75F7-47A4-B609-C4731B618B13}" srcId="{359F474C-5C27-4303-847E-D24C2C1E3C46}" destId="{37F4502B-787A-45E7-A23A-2830180D1975}" srcOrd="3" destOrd="0" parTransId="{E4FD3D7E-EF3A-4942-9DB3-D1901D919A11}" sibTransId="{E59CF4D6-00F2-4DC5-92D2-48B4A7C5BB49}"/>
    <dgm:cxn modelId="{B8C62F75-F4F4-4A54-9392-BF138E168CB7}" srcId="{359F474C-5C27-4303-847E-D24C2C1E3C46}" destId="{BEFC2A01-E7AC-438B-A6C6-155275EAB1A0}" srcOrd="1" destOrd="0" parTransId="{9E32D512-A6EC-4A26-AC82-712A665101FE}" sibTransId="{B02DDEF1-8267-4D4B-B8E9-D89984A843D8}"/>
    <dgm:cxn modelId="{07BB2AC5-F765-41CD-BEBF-801F54F5A3E0}" srcId="{359F474C-5C27-4303-847E-D24C2C1E3C46}" destId="{0E4BA85B-098A-41AD-BE43-F4F69AD06CD3}" srcOrd="6" destOrd="0" parTransId="{7894304F-6F0B-410F-A6CE-F20B225083DE}" sibTransId="{856CCC47-1E53-4D5C-9935-376B8A2DCB4B}"/>
    <dgm:cxn modelId="{D4CC4516-FE98-4637-8966-FB820937EA23}" type="presOf" srcId="{BEFC2A01-E7AC-438B-A6C6-155275EAB1A0}" destId="{D8D214F6-008A-45DB-B235-55C497F80FB8}" srcOrd="0" destOrd="1" presId="urn:microsoft.com/office/officeart/2005/8/layout/hList1"/>
    <dgm:cxn modelId="{C95A5C0B-3B85-4D96-9077-33CD6298ED27}" type="presOf" srcId="{3C7CF595-8DAE-4319-9648-72AB0AC21E89}" destId="{84201DA8-DA13-4B2F-A5B1-19E6B8EA1120}" srcOrd="0" destOrd="0" presId="urn:microsoft.com/office/officeart/2005/8/layout/hList1"/>
    <dgm:cxn modelId="{D68D5296-6E1A-4B26-93DB-7FC8D010FE97}" type="presParOf" srcId="{84201DA8-DA13-4B2F-A5B1-19E6B8EA1120}" destId="{D70D0972-3D78-410F-9B51-062A45801847}" srcOrd="0" destOrd="0" presId="urn:microsoft.com/office/officeart/2005/8/layout/hList1"/>
    <dgm:cxn modelId="{EC91F3FE-845E-4BE9-9FEB-06D14D1AFA9E}" type="presParOf" srcId="{D70D0972-3D78-410F-9B51-062A45801847}" destId="{7D03CA88-D507-4AA8-849E-0105D07E0D41}" srcOrd="0" destOrd="0" presId="urn:microsoft.com/office/officeart/2005/8/layout/hList1"/>
    <dgm:cxn modelId="{145A31DB-40DC-4B95-BB94-97EDD70FF888}" type="presParOf" srcId="{D70D0972-3D78-410F-9B51-062A45801847}" destId="{D8D214F6-008A-45DB-B235-55C497F80F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50C316-9278-4B65-8AC0-CA37686CAE48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732909D0-5312-49D9-98D7-76FEB4AE34E6}">
      <dgm:prSet phldrT="[Text]"/>
      <dgm:spPr/>
      <dgm:t>
        <a:bodyPr/>
        <a:lstStyle/>
        <a:p>
          <a:r>
            <a:rPr lang="pl-PL" dirty="0" smtClean="0"/>
            <a:t>AS IS</a:t>
          </a:r>
          <a:endParaRPr lang="pl-PL" dirty="0"/>
        </a:p>
      </dgm:t>
    </dgm:pt>
    <dgm:pt modelId="{360FF922-7E92-4DFF-9D6C-AE173F0D7A88}" type="parTrans" cxnId="{1A5D39C3-3F05-494F-BA30-63D56BB960FC}">
      <dgm:prSet/>
      <dgm:spPr/>
      <dgm:t>
        <a:bodyPr/>
        <a:lstStyle/>
        <a:p>
          <a:endParaRPr lang="pl-PL"/>
        </a:p>
      </dgm:t>
    </dgm:pt>
    <dgm:pt modelId="{C0E21CD0-03FF-429E-8D8E-35B636AB4273}" type="sibTrans" cxnId="{1A5D39C3-3F05-494F-BA30-63D56BB960FC}">
      <dgm:prSet/>
      <dgm:spPr/>
      <dgm:t>
        <a:bodyPr/>
        <a:lstStyle/>
        <a:p>
          <a:endParaRPr lang="pl-PL"/>
        </a:p>
      </dgm:t>
    </dgm:pt>
    <dgm:pt modelId="{B8347CA7-200C-4ACB-B88B-78AF8A585FFB}">
      <dgm:prSet phldrT="[Text]"/>
      <dgm:spPr/>
      <dgm:t>
        <a:bodyPr/>
        <a:lstStyle/>
        <a:p>
          <a:r>
            <a:rPr lang="pl-PL" dirty="0" smtClean="0"/>
            <a:t>TO BE</a:t>
          </a:r>
          <a:endParaRPr lang="pl-PL" dirty="0"/>
        </a:p>
      </dgm:t>
    </dgm:pt>
    <dgm:pt modelId="{983AAA24-E292-4129-8EF5-BBCBB3E2B640}" type="parTrans" cxnId="{4435A284-3544-4C5F-B04D-0133137BDE52}">
      <dgm:prSet/>
      <dgm:spPr/>
      <dgm:t>
        <a:bodyPr/>
        <a:lstStyle/>
        <a:p>
          <a:endParaRPr lang="pl-PL"/>
        </a:p>
      </dgm:t>
    </dgm:pt>
    <dgm:pt modelId="{88631EAA-5ED4-48F1-AC97-DF043147E650}" type="sibTrans" cxnId="{4435A284-3544-4C5F-B04D-0133137BDE52}">
      <dgm:prSet/>
      <dgm:spPr/>
      <dgm:t>
        <a:bodyPr/>
        <a:lstStyle/>
        <a:p>
          <a:endParaRPr lang="pl-PL"/>
        </a:p>
      </dgm:t>
    </dgm:pt>
    <dgm:pt modelId="{511D4CC8-A340-4852-814F-F703F596BC11}">
      <dgm:prSet phldrT="[Text]"/>
      <dgm:spPr/>
      <dgm:t>
        <a:bodyPr/>
        <a:lstStyle/>
        <a:p>
          <a:r>
            <a:rPr lang="pl-PL" dirty="0" smtClean="0">
              <a:solidFill>
                <a:srgbClr val="FF0000"/>
              </a:solidFill>
            </a:rPr>
            <a:t>Change </a:t>
          </a:r>
          <a:endParaRPr lang="pl-PL" dirty="0">
            <a:solidFill>
              <a:srgbClr val="FF0000"/>
            </a:solidFill>
          </a:endParaRPr>
        </a:p>
      </dgm:t>
    </dgm:pt>
    <dgm:pt modelId="{F47FAC23-5131-44AE-8497-7F72BC5F536D}" type="parTrans" cxnId="{5B08900B-FAF5-4669-A9E3-3B4F02900AB3}">
      <dgm:prSet/>
      <dgm:spPr/>
      <dgm:t>
        <a:bodyPr/>
        <a:lstStyle/>
        <a:p>
          <a:endParaRPr lang="pl-PL"/>
        </a:p>
      </dgm:t>
    </dgm:pt>
    <dgm:pt modelId="{29F98B9C-2C99-492E-AD0A-D5BE6274C674}" type="sibTrans" cxnId="{5B08900B-FAF5-4669-A9E3-3B4F02900AB3}">
      <dgm:prSet/>
      <dgm:spPr/>
      <dgm:t>
        <a:bodyPr/>
        <a:lstStyle/>
        <a:p>
          <a:endParaRPr lang="pl-PL"/>
        </a:p>
      </dgm:t>
    </dgm:pt>
    <dgm:pt modelId="{2B0275F7-2160-4C65-83A6-0393ED55A7B9}" type="pres">
      <dgm:prSet presAssocID="{B250C316-9278-4B65-8AC0-CA37686CAE48}" presName="Name0" presStyleCnt="0">
        <dgm:presLayoutVars>
          <dgm:dir/>
          <dgm:animLvl val="lvl"/>
          <dgm:resizeHandles val="exact"/>
        </dgm:presLayoutVars>
      </dgm:prSet>
      <dgm:spPr/>
    </dgm:pt>
    <dgm:pt modelId="{11FF2623-A206-4D00-86F7-6E26352B6607}" type="pres">
      <dgm:prSet presAssocID="{B250C316-9278-4B65-8AC0-CA37686CAE48}" presName="dummy" presStyleCnt="0"/>
      <dgm:spPr/>
    </dgm:pt>
    <dgm:pt modelId="{5A48CB7B-C355-418A-955D-F1D22332AB45}" type="pres">
      <dgm:prSet presAssocID="{B250C316-9278-4B65-8AC0-CA37686CAE48}" presName="linH" presStyleCnt="0"/>
      <dgm:spPr/>
    </dgm:pt>
    <dgm:pt modelId="{0CA74631-5CF8-4E34-9E89-89A704BAF688}" type="pres">
      <dgm:prSet presAssocID="{B250C316-9278-4B65-8AC0-CA37686CAE48}" presName="padding1" presStyleCnt="0"/>
      <dgm:spPr/>
    </dgm:pt>
    <dgm:pt modelId="{2598A2C8-2DB0-40D4-A04A-76DEC8832BD7}" type="pres">
      <dgm:prSet presAssocID="{732909D0-5312-49D9-98D7-76FEB4AE34E6}" presName="linV" presStyleCnt="0"/>
      <dgm:spPr/>
    </dgm:pt>
    <dgm:pt modelId="{8D68DFF0-AE9D-4755-9D62-1DEEC9876991}" type="pres">
      <dgm:prSet presAssocID="{732909D0-5312-49D9-98D7-76FEB4AE34E6}" presName="spVertical1" presStyleCnt="0"/>
      <dgm:spPr/>
    </dgm:pt>
    <dgm:pt modelId="{0A41D982-7F91-4173-AD7A-4CA64A0F8D49}" type="pres">
      <dgm:prSet presAssocID="{732909D0-5312-49D9-98D7-76FEB4AE34E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73E1AA-EF2F-4E97-9DB5-AB8465A8E730}" type="pres">
      <dgm:prSet presAssocID="{732909D0-5312-49D9-98D7-76FEB4AE34E6}" presName="spVertical2" presStyleCnt="0"/>
      <dgm:spPr/>
    </dgm:pt>
    <dgm:pt modelId="{AEBFFB7A-586D-4742-AC8D-2C7C47BE1B7D}" type="pres">
      <dgm:prSet presAssocID="{732909D0-5312-49D9-98D7-76FEB4AE34E6}" presName="spVertical3" presStyleCnt="0"/>
      <dgm:spPr/>
    </dgm:pt>
    <dgm:pt modelId="{1936F7D4-3628-41CF-8DB0-AB94738EC734}" type="pres">
      <dgm:prSet presAssocID="{C0E21CD0-03FF-429E-8D8E-35B636AB4273}" presName="space" presStyleCnt="0"/>
      <dgm:spPr/>
    </dgm:pt>
    <dgm:pt modelId="{B7CC077D-51F1-41A5-A8F0-DD758BE4CB3F}" type="pres">
      <dgm:prSet presAssocID="{511D4CC8-A340-4852-814F-F703F596BC11}" presName="linV" presStyleCnt="0"/>
      <dgm:spPr/>
    </dgm:pt>
    <dgm:pt modelId="{89900FA4-9594-415E-A70D-EE724B007481}" type="pres">
      <dgm:prSet presAssocID="{511D4CC8-A340-4852-814F-F703F596BC11}" presName="spVertical1" presStyleCnt="0"/>
      <dgm:spPr/>
    </dgm:pt>
    <dgm:pt modelId="{F680388A-68B7-4935-BEBE-14E520FB164D}" type="pres">
      <dgm:prSet presAssocID="{511D4CC8-A340-4852-814F-F703F596BC11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0BD891-83D3-480A-8830-EE4A2885A7FE}" type="pres">
      <dgm:prSet presAssocID="{511D4CC8-A340-4852-814F-F703F596BC11}" presName="spVertical2" presStyleCnt="0"/>
      <dgm:spPr/>
    </dgm:pt>
    <dgm:pt modelId="{CD6A435A-9594-4525-885C-773285CC2BBD}" type="pres">
      <dgm:prSet presAssocID="{511D4CC8-A340-4852-814F-F703F596BC11}" presName="spVertical3" presStyleCnt="0"/>
      <dgm:spPr/>
    </dgm:pt>
    <dgm:pt modelId="{9AA7124A-A960-43FF-8D15-275E34361EE1}" type="pres">
      <dgm:prSet presAssocID="{29F98B9C-2C99-492E-AD0A-D5BE6274C674}" presName="space" presStyleCnt="0"/>
      <dgm:spPr/>
    </dgm:pt>
    <dgm:pt modelId="{834109F7-6C08-43CB-8C73-7B1DDBD70E97}" type="pres">
      <dgm:prSet presAssocID="{B8347CA7-200C-4ACB-B88B-78AF8A585FFB}" presName="linV" presStyleCnt="0"/>
      <dgm:spPr/>
    </dgm:pt>
    <dgm:pt modelId="{914F877A-249D-4DC0-98FC-044739144835}" type="pres">
      <dgm:prSet presAssocID="{B8347CA7-200C-4ACB-B88B-78AF8A585FFB}" presName="spVertical1" presStyleCnt="0"/>
      <dgm:spPr/>
    </dgm:pt>
    <dgm:pt modelId="{5ACB9810-D4B7-43F4-B8E2-9718C66D805D}" type="pres">
      <dgm:prSet presAssocID="{B8347CA7-200C-4ACB-B88B-78AF8A585FFB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23207C-E69A-4769-94A1-257E81FC82B4}" type="pres">
      <dgm:prSet presAssocID="{B8347CA7-200C-4ACB-B88B-78AF8A585FFB}" presName="spVertical2" presStyleCnt="0"/>
      <dgm:spPr/>
    </dgm:pt>
    <dgm:pt modelId="{86D6B353-13AE-45E5-B0C9-2041C69C68DF}" type="pres">
      <dgm:prSet presAssocID="{B8347CA7-200C-4ACB-B88B-78AF8A585FFB}" presName="spVertical3" presStyleCnt="0"/>
      <dgm:spPr/>
    </dgm:pt>
    <dgm:pt modelId="{DF9D6585-8D82-46D1-A5B8-BA05E6C5A0DC}" type="pres">
      <dgm:prSet presAssocID="{B250C316-9278-4B65-8AC0-CA37686CAE48}" presName="padding2" presStyleCnt="0"/>
      <dgm:spPr/>
    </dgm:pt>
    <dgm:pt modelId="{EAE56CB2-68F6-4AFE-87C0-B153479B7A5A}" type="pres">
      <dgm:prSet presAssocID="{B250C316-9278-4B65-8AC0-CA37686CAE48}" presName="negArrow" presStyleCnt="0"/>
      <dgm:spPr/>
    </dgm:pt>
    <dgm:pt modelId="{A7C8BAF7-D0E7-47C2-87C9-15ADB41B08F3}" type="pres">
      <dgm:prSet presAssocID="{B250C316-9278-4B65-8AC0-CA37686CAE48}" presName="backgroundArrow" presStyleLbl="node1" presStyleIdx="0" presStyleCnt="1" custLinFactNeighborY="-5006"/>
      <dgm:spPr>
        <a:effectLst>
          <a:glow rad="63500">
            <a:schemeClr val="accent1">
              <a:satMod val="175000"/>
              <a:alpha val="40000"/>
            </a:schemeClr>
          </a:glow>
          <a:softEdge rad="63500"/>
        </a:effectLst>
      </dgm:spPr>
    </dgm:pt>
  </dgm:ptLst>
  <dgm:cxnLst>
    <dgm:cxn modelId="{5B08900B-FAF5-4669-A9E3-3B4F02900AB3}" srcId="{B250C316-9278-4B65-8AC0-CA37686CAE48}" destId="{511D4CC8-A340-4852-814F-F703F596BC11}" srcOrd="1" destOrd="0" parTransId="{F47FAC23-5131-44AE-8497-7F72BC5F536D}" sibTransId="{29F98B9C-2C99-492E-AD0A-D5BE6274C674}"/>
    <dgm:cxn modelId="{FEB8A3B4-6200-4D36-B396-01F7DA46F010}" type="presOf" srcId="{B250C316-9278-4B65-8AC0-CA37686CAE48}" destId="{2B0275F7-2160-4C65-83A6-0393ED55A7B9}" srcOrd="0" destOrd="0" presId="urn:microsoft.com/office/officeart/2005/8/layout/hProcess3"/>
    <dgm:cxn modelId="{43FE8A4E-2D4E-4986-BA76-B716A33BA52E}" type="presOf" srcId="{511D4CC8-A340-4852-814F-F703F596BC11}" destId="{F680388A-68B7-4935-BEBE-14E520FB164D}" srcOrd="0" destOrd="0" presId="urn:microsoft.com/office/officeart/2005/8/layout/hProcess3"/>
    <dgm:cxn modelId="{21087E52-847C-49F6-A010-001B8AF87B01}" type="presOf" srcId="{732909D0-5312-49D9-98D7-76FEB4AE34E6}" destId="{0A41D982-7F91-4173-AD7A-4CA64A0F8D49}" srcOrd="0" destOrd="0" presId="urn:microsoft.com/office/officeart/2005/8/layout/hProcess3"/>
    <dgm:cxn modelId="{1A5D39C3-3F05-494F-BA30-63D56BB960FC}" srcId="{B250C316-9278-4B65-8AC0-CA37686CAE48}" destId="{732909D0-5312-49D9-98D7-76FEB4AE34E6}" srcOrd="0" destOrd="0" parTransId="{360FF922-7E92-4DFF-9D6C-AE173F0D7A88}" sibTransId="{C0E21CD0-03FF-429E-8D8E-35B636AB4273}"/>
    <dgm:cxn modelId="{907FF256-81FA-4DFC-87C7-5CDDA28D1E46}" type="presOf" srcId="{B8347CA7-200C-4ACB-B88B-78AF8A585FFB}" destId="{5ACB9810-D4B7-43F4-B8E2-9718C66D805D}" srcOrd="0" destOrd="0" presId="urn:microsoft.com/office/officeart/2005/8/layout/hProcess3"/>
    <dgm:cxn modelId="{4435A284-3544-4C5F-B04D-0133137BDE52}" srcId="{B250C316-9278-4B65-8AC0-CA37686CAE48}" destId="{B8347CA7-200C-4ACB-B88B-78AF8A585FFB}" srcOrd="2" destOrd="0" parTransId="{983AAA24-E292-4129-8EF5-BBCBB3E2B640}" sibTransId="{88631EAA-5ED4-48F1-AC97-DF043147E650}"/>
    <dgm:cxn modelId="{88BEF003-0518-42AE-A25E-7060DC850EA5}" type="presParOf" srcId="{2B0275F7-2160-4C65-83A6-0393ED55A7B9}" destId="{11FF2623-A206-4D00-86F7-6E26352B6607}" srcOrd="0" destOrd="0" presId="urn:microsoft.com/office/officeart/2005/8/layout/hProcess3"/>
    <dgm:cxn modelId="{8FA94194-837E-49FE-8C02-13F3165B8C36}" type="presParOf" srcId="{2B0275F7-2160-4C65-83A6-0393ED55A7B9}" destId="{5A48CB7B-C355-418A-955D-F1D22332AB45}" srcOrd="1" destOrd="0" presId="urn:microsoft.com/office/officeart/2005/8/layout/hProcess3"/>
    <dgm:cxn modelId="{9F4D534D-ACDC-4D0C-A6C7-29ABA9282CEE}" type="presParOf" srcId="{5A48CB7B-C355-418A-955D-F1D22332AB45}" destId="{0CA74631-5CF8-4E34-9E89-89A704BAF688}" srcOrd="0" destOrd="0" presId="urn:microsoft.com/office/officeart/2005/8/layout/hProcess3"/>
    <dgm:cxn modelId="{CA8E867A-E312-4D11-9868-49D367D6F922}" type="presParOf" srcId="{5A48CB7B-C355-418A-955D-F1D22332AB45}" destId="{2598A2C8-2DB0-40D4-A04A-76DEC8832BD7}" srcOrd="1" destOrd="0" presId="urn:microsoft.com/office/officeart/2005/8/layout/hProcess3"/>
    <dgm:cxn modelId="{C34C53CA-0952-49E4-900C-8500B334CAF0}" type="presParOf" srcId="{2598A2C8-2DB0-40D4-A04A-76DEC8832BD7}" destId="{8D68DFF0-AE9D-4755-9D62-1DEEC9876991}" srcOrd="0" destOrd="0" presId="urn:microsoft.com/office/officeart/2005/8/layout/hProcess3"/>
    <dgm:cxn modelId="{188A754E-1E39-4BEC-A723-D8BBDD5A6061}" type="presParOf" srcId="{2598A2C8-2DB0-40D4-A04A-76DEC8832BD7}" destId="{0A41D982-7F91-4173-AD7A-4CA64A0F8D49}" srcOrd="1" destOrd="0" presId="urn:microsoft.com/office/officeart/2005/8/layout/hProcess3"/>
    <dgm:cxn modelId="{1BF3F963-652A-4A36-B51A-546556C3B9FF}" type="presParOf" srcId="{2598A2C8-2DB0-40D4-A04A-76DEC8832BD7}" destId="{2273E1AA-EF2F-4E97-9DB5-AB8465A8E730}" srcOrd="2" destOrd="0" presId="urn:microsoft.com/office/officeart/2005/8/layout/hProcess3"/>
    <dgm:cxn modelId="{1991C60D-DF71-499E-80A6-808BD6C91014}" type="presParOf" srcId="{2598A2C8-2DB0-40D4-A04A-76DEC8832BD7}" destId="{AEBFFB7A-586D-4742-AC8D-2C7C47BE1B7D}" srcOrd="3" destOrd="0" presId="urn:microsoft.com/office/officeart/2005/8/layout/hProcess3"/>
    <dgm:cxn modelId="{EA60DED5-7E0A-4808-93A4-E543478E11EC}" type="presParOf" srcId="{5A48CB7B-C355-418A-955D-F1D22332AB45}" destId="{1936F7D4-3628-41CF-8DB0-AB94738EC734}" srcOrd="2" destOrd="0" presId="urn:microsoft.com/office/officeart/2005/8/layout/hProcess3"/>
    <dgm:cxn modelId="{EFBD1462-D2D3-4F13-93BB-26BD7C54529E}" type="presParOf" srcId="{5A48CB7B-C355-418A-955D-F1D22332AB45}" destId="{B7CC077D-51F1-41A5-A8F0-DD758BE4CB3F}" srcOrd="3" destOrd="0" presId="urn:microsoft.com/office/officeart/2005/8/layout/hProcess3"/>
    <dgm:cxn modelId="{0903F70E-EFC3-4F38-B0B6-F9A2B3870CDB}" type="presParOf" srcId="{B7CC077D-51F1-41A5-A8F0-DD758BE4CB3F}" destId="{89900FA4-9594-415E-A70D-EE724B007481}" srcOrd="0" destOrd="0" presId="urn:microsoft.com/office/officeart/2005/8/layout/hProcess3"/>
    <dgm:cxn modelId="{B9A07639-8CF8-401F-9FC8-0653B79F91A9}" type="presParOf" srcId="{B7CC077D-51F1-41A5-A8F0-DD758BE4CB3F}" destId="{F680388A-68B7-4935-BEBE-14E520FB164D}" srcOrd="1" destOrd="0" presId="urn:microsoft.com/office/officeart/2005/8/layout/hProcess3"/>
    <dgm:cxn modelId="{922FB1C8-314B-4AE4-AD8D-9053D9B59577}" type="presParOf" srcId="{B7CC077D-51F1-41A5-A8F0-DD758BE4CB3F}" destId="{AE0BD891-83D3-480A-8830-EE4A2885A7FE}" srcOrd="2" destOrd="0" presId="urn:microsoft.com/office/officeart/2005/8/layout/hProcess3"/>
    <dgm:cxn modelId="{EE356A2F-E1BF-4160-9370-553B745D42E3}" type="presParOf" srcId="{B7CC077D-51F1-41A5-A8F0-DD758BE4CB3F}" destId="{CD6A435A-9594-4525-885C-773285CC2BBD}" srcOrd="3" destOrd="0" presId="urn:microsoft.com/office/officeart/2005/8/layout/hProcess3"/>
    <dgm:cxn modelId="{61389C78-A992-42F7-8F54-6772B4751ED5}" type="presParOf" srcId="{5A48CB7B-C355-418A-955D-F1D22332AB45}" destId="{9AA7124A-A960-43FF-8D15-275E34361EE1}" srcOrd="4" destOrd="0" presId="urn:microsoft.com/office/officeart/2005/8/layout/hProcess3"/>
    <dgm:cxn modelId="{BAB98307-5949-4184-9BA4-83F18203D045}" type="presParOf" srcId="{5A48CB7B-C355-418A-955D-F1D22332AB45}" destId="{834109F7-6C08-43CB-8C73-7B1DDBD70E97}" srcOrd="5" destOrd="0" presId="urn:microsoft.com/office/officeart/2005/8/layout/hProcess3"/>
    <dgm:cxn modelId="{32CCCD20-D5E0-4D6E-95BD-2C452D1667AA}" type="presParOf" srcId="{834109F7-6C08-43CB-8C73-7B1DDBD70E97}" destId="{914F877A-249D-4DC0-98FC-044739144835}" srcOrd="0" destOrd="0" presId="urn:microsoft.com/office/officeart/2005/8/layout/hProcess3"/>
    <dgm:cxn modelId="{297E6189-31D2-4B66-8A0F-F2F1339A66F7}" type="presParOf" srcId="{834109F7-6C08-43CB-8C73-7B1DDBD70E97}" destId="{5ACB9810-D4B7-43F4-B8E2-9718C66D805D}" srcOrd="1" destOrd="0" presId="urn:microsoft.com/office/officeart/2005/8/layout/hProcess3"/>
    <dgm:cxn modelId="{951402E7-836A-4C4D-A5B9-83DDB0ACFC33}" type="presParOf" srcId="{834109F7-6C08-43CB-8C73-7B1DDBD70E97}" destId="{3C23207C-E69A-4769-94A1-257E81FC82B4}" srcOrd="2" destOrd="0" presId="urn:microsoft.com/office/officeart/2005/8/layout/hProcess3"/>
    <dgm:cxn modelId="{AA68BDC0-7C73-41AC-A9A2-2FB99CDDCBCF}" type="presParOf" srcId="{834109F7-6C08-43CB-8C73-7B1DDBD70E97}" destId="{86D6B353-13AE-45E5-B0C9-2041C69C68DF}" srcOrd="3" destOrd="0" presId="urn:microsoft.com/office/officeart/2005/8/layout/hProcess3"/>
    <dgm:cxn modelId="{4DBE8404-1A91-433B-9295-E8E73DC413F1}" type="presParOf" srcId="{5A48CB7B-C355-418A-955D-F1D22332AB45}" destId="{DF9D6585-8D82-46D1-A5B8-BA05E6C5A0DC}" srcOrd="6" destOrd="0" presId="urn:microsoft.com/office/officeart/2005/8/layout/hProcess3"/>
    <dgm:cxn modelId="{C13E67BA-7F77-4220-9FDF-D74B74129842}" type="presParOf" srcId="{5A48CB7B-C355-418A-955D-F1D22332AB45}" destId="{EAE56CB2-68F6-4AFE-87C0-B153479B7A5A}" srcOrd="7" destOrd="0" presId="urn:microsoft.com/office/officeart/2005/8/layout/hProcess3"/>
    <dgm:cxn modelId="{DDDAC2B6-DD6D-4058-B3F8-C171DE0C6924}" type="presParOf" srcId="{5A48CB7B-C355-418A-955D-F1D22332AB45}" destId="{A7C8BAF7-D0E7-47C2-87C9-15ADB41B08F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042693-6610-4DA3-99B8-A16BA4B209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68C1998-9F09-478C-BEE6-C3972AE7CF4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pl-PL" dirty="0" smtClean="0"/>
            <a:t>Business level</a:t>
          </a:r>
          <a:endParaRPr lang="pl-PL" dirty="0"/>
        </a:p>
      </dgm:t>
    </dgm:pt>
    <dgm:pt modelId="{EACB49A2-6420-4921-9859-D34298F4721B}" type="parTrans" cxnId="{6B633B2A-7BBA-4B63-B310-C6AB1F751829}">
      <dgm:prSet/>
      <dgm:spPr/>
      <dgm:t>
        <a:bodyPr/>
        <a:lstStyle/>
        <a:p>
          <a:endParaRPr lang="pl-PL"/>
        </a:p>
      </dgm:t>
    </dgm:pt>
    <dgm:pt modelId="{2AFC6A68-C497-4C50-96E7-66BFC8793B3E}" type="sibTrans" cxnId="{6B633B2A-7BBA-4B63-B310-C6AB1F751829}">
      <dgm:prSet/>
      <dgm:spPr/>
      <dgm:t>
        <a:bodyPr/>
        <a:lstStyle/>
        <a:p>
          <a:endParaRPr lang="pl-PL"/>
        </a:p>
      </dgm:t>
    </dgm:pt>
    <dgm:pt modelId="{B7121D31-4D07-468B-AFAA-965391A0FBD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pl-PL" dirty="0" smtClean="0"/>
            <a:t>Product level</a:t>
          </a:r>
          <a:endParaRPr lang="pl-PL" dirty="0"/>
        </a:p>
      </dgm:t>
    </dgm:pt>
    <dgm:pt modelId="{C8550622-285A-4FD7-977A-7D8B36BAFE5F}" type="parTrans" cxnId="{B1EB257A-36CE-42E1-ADC2-58BA88547622}">
      <dgm:prSet/>
      <dgm:spPr/>
      <dgm:t>
        <a:bodyPr/>
        <a:lstStyle/>
        <a:p>
          <a:endParaRPr lang="pl-PL"/>
        </a:p>
      </dgm:t>
    </dgm:pt>
    <dgm:pt modelId="{99A0097B-76DA-41E9-9800-A2E1301601D7}" type="sibTrans" cxnId="{B1EB257A-36CE-42E1-ADC2-58BA88547622}">
      <dgm:prSet/>
      <dgm:spPr/>
      <dgm:t>
        <a:bodyPr/>
        <a:lstStyle/>
        <a:p>
          <a:endParaRPr lang="pl-PL"/>
        </a:p>
      </dgm:t>
    </dgm:pt>
    <dgm:pt modelId="{404833AF-493B-4289-9D9D-957D9BB684B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  <a:effectLst>
          <a:softEdge rad="63500"/>
        </a:effectLst>
      </dgm:spPr>
      <dgm:t>
        <a:bodyPr/>
        <a:lstStyle/>
        <a:p>
          <a:r>
            <a:rPr lang="pl-PL" dirty="0" smtClean="0"/>
            <a:t>Project level</a:t>
          </a:r>
          <a:endParaRPr lang="pl-PL" dirty="0"/>
        </a:p>
      </dgm:t>
    </dgm:pt>
    <dgm:pt modelId="{93B851E7-8917-495E-AEBA-CF86667884D2}" type="parTrans" cxnId="{59895A86-4CFF-4919-B67C-B81DC350B231}">
      <dgm:prSet/>
      <dgm:spPr/>
      <dgm:t>
        <a:bodyPr/>
        <a:lstStyle/>
        <a:p>
          <a:endParaRPr lang="pl-PL"/>
        </a:p>
      </dgm:t>
    </dgm:pt>
    <dgm:pt modelId="{D31603E5-C342-46BC-9E32-A0830CA44673}" type="sibTrans" cxnId="{59895A86-4CFF-4919-B67C-B81DC350B231}">
      <dgm:prSet/>
      <dgm:spPr/>
      <dgm:t>
        <a:bodyPr/>
        <a:lstStyle/>
        <a:p>
          <a:endParaRPr lang="pl-PL"/>
        </a:p>
      </dgm:t>
    </dgm:pt>
    <dgm:pt modelId="{E776D24D-BB7A-4D18-8148-FD0837B17CA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pl-PL" dirty="0" smtClean="0"/>
            <a:t>Program level</a:t>
          </a:r>
          <a:endParaRPr lang="pl-PL" dirty="0"/>
        </a:p>
      </dgm:t>
    </dgm:pt>
    <dgm:pt modelId="{48ABCB2E-06FE-425C-A42F-8331C21021DE}" type="parTrans" cxnId="{9A6F044D-8D0D-450F-B6A9-E640458F3D57}">
      <dgm:prSet/>
      <dgm:spPr/>
      <dgm:t>
        <a:bodyPr/>
        <a:lstStyle/>
        <a:p>
          <a:endParaRPr lang="pl-PL"/>
        </a:p>
      </dgm:t>
    </dgm:pt>
    <dgm:pt modelId="{53C986EA-6881-4295-8AD2-14864E5328DC}" type="sibTrans" cxnId="{9A6F044D-8D0D-450F-B6A9-E640458F3D57}">
      <dgm:prSet/>
      <dgm:spPr/>
      <dgm:t>
        <a:bodyPr/>
        <a:lstStyle/>
        <a:p>
          <a:endParaRPr lang="pl-PL"/>
        </a:p>
      </dgm:t>
    </dgm:pt>
    <dgm:pt modelId="{667ED2C9-6A9C-4DA8-9CC9-5F65E5BA2B7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pl-PL" dirty="0" smtClean="0"/>
            <a:t>Organization level</a:t>
          </a:r>
          <a:endParaRPr lang="pl-PL" dirty="0"/>
        </a:p>
      </dgm:t>
    </dgm:pt>
    <dgm:pt modelId="{35660E44-94DC-475F-9028-C55809B01AAA}" type="parTrans" cxnId="{A90C4FA8-ECD8-4A2E-A51C-5B7DE2D79121}">
      <dgm:prSet/>
      <dgm:spPr/>
      <dgm:t>
        <a:bodyPr/>
        <a:lstStyle/>
        <a:p>
          <a:endParaRPr lang="pl-PL"/>
        </a:p>
      </dgm:t>
    </dgm:pt>
    <dgm:pt modelId="{8650DEE3-52D7-423B-BD03-2FCE3443D340}" type="sibTrans" cxnId="{A90C4FA8-ECD8-4A2E-A51C-5B7DE2D79121}">
      <dgm:prSet/>
      <dgm:spPr/>
      <dgm:t>
        <a:bodyPr/>
        <a:lstStyle/>
        <a:p>
          <a:endParaRPr lang="pl-PL"/>
        </a:p>
      </dgm:t>
    </dgm:pt>
    <dgm:pt modelId="{0CCD6168-2932-45DA-AD42-028379E3D4A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pl-PL" dirty="0" smtClean="0"/>
            <a:t>Iteration level </a:t>
          </a:r>
          <a:endParaRPr lang="pl-PL" dirty="0"/>
        </a:p>
      </dgm:t>
    </dgm:pt>
    <dgm:pt modelId="{5DF5A08A-BBEB-47BC-AE7F-971ECE0937A2}" type="parTrans" cxnId="{53A9BAAD-CBB5-4006-B408-129BE09494C4}">
      <dgm:prSet/>
      <dgm:spPr/>
      <dgm:t>
        <a:bodyPr/>
        <a:lstStyle/>
        <a:p>
          <a:endParaRPr lang="pl-PL"/>
        </a:p>
      </dgm:t>
    </dgm:pt>
    <dgm:pt modelId="{F017F6BD-F426-41E0-963D-6F4315957CA5}" type="sibTrans" cxnId="{53A9BAAD-CBB5-4006-B408-129BE09494C4}">
      <dgm:prSet/>
      <dgm:spPr/>
      <dgm:t>
        <a:bodyPr/>
        <a:lstStyle/>
        <a:p>
          <a:endParaRPr lang="pl-PL"/>
        </a:p>
      </dgm:t>
    </dgm:pt>
    <dgm:pt modelId="{C9ED1937-DB99-486C-8277-3890E42BB383}" type="pres">
      <dgm:prSet presAssocID="{CE042693-6610-4DA3-99B8-A16BA4B20977}" presName="Name0" presStyleCnt="0">
        <dgm:presLayoutVars>
          <dgm:dir/>
          <dgm:animLvl val="lvl"/>
          <dgm:resizeHandles val="exact"/>
        </dgm:presLayoutVars>
      </dgm:prSet>
      <dgm:spPr/>
    </dgm:pt>
    <dgm:pt modelId="{73CABFCD-7055-4376-B51A-E41D2D715BE5}" type="pres">
      <dgm:prSet presAssocID="{E68C1998-9F09-478C-BEE6-C3972AE7CF41}" presName="Name8" presStyleCnt="0"/>
      <dgm:spPr/>
    </dgm:pt>
    <dgm:pt modelId="{BE5D8119-0478-436D-8D90-81DE24BB5BA4}" type="pres">
      <dgm:prSet presAssocID="{E68C1998-9F09-478C-BEE6-C3972AE7CF41}" presName="level" presStyleLbl="node1" presStyleIdx="0" presStyleCnt="6" custLinFactNeighborY="-575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60D9D2-5292-4E61-B770-397783BE0D54}" type="pres">
      <dgm:prSet presAssocID="{E68C1998-9F09-478C-BEE6-C3972AE7CF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B73805-41DD-4EE5-8D64-CC6DC79D9546}" type="pres">
      <dgm:prSet presAssocID="{667ED2C9-6A9C-4DA8-9CC9-5F65E5BA2B74}" presName="Name8" presStyleCnt="0"/>
      <dgm:spPr/>
    </dgm:pt>
    <dgm:pt modelId="{9949127A-0E5B-43CC-B585-3473072F7034}" type="pres">
      <dgm:prSet presAssocID="{667ED2C9-6A9C-4DA8-9CC9-5F65E5BA2B7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1F4D0F-EBC3-48A8-B887-AC1AB18D867C}" type="pres">
      <dgm:prSet presAssocID="{667ED2C9-6A9C-4DA8-9CC9-5F65E5BA2B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3A6D97-995D-4F82-91D4-95761CD7149F}" type="pres">
      <dgm:prSet presAssocID="{E776D24D-BB7A-4D18-8148-FD0837B17CAE}" presName="Name8" presStyleCnt="0"/>
      <dgm:spPr/>
    </dgm:pt>
    <dgm:pt modelId="{5FDBD281-167E-4DFC-B7B1-F332E5F5AB85}" type="pres">
      <dgm:prSet presAssocID="{E776D24D-BB7A-4D18-8148-FD0837B17CA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7B0F6-06CF-4566-AC8A-5B6EF915236F}" type="pres">
      <dgm:prSet presAssocID="{E776D24D-BB7A-4D18-8148-FD0837B17C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C32A97-A9CB-4C52-B4C8-52D593BF7A6D}" type="pres">
      <dgm:prSet presAssocID="{B7121D31-4D07-468B-AFAA-965391A0FBD0}" presName="Name8" presStyleCnt="0"/>
      <dgm:spPr/>
    </dgm:pt>
    <dgm:pt modelId="{01ACF9E9-0078-4533-A735-0013CB8F3C8F}" type="pres">
      <dgm:prSet presAssocID="{B7121D31-4D07-468B-AFAA-965391A0FBD0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464C5-6DA0-4535-AC8C-0E2307DC8D20}" type="pres">
      <dgm:prSet presAssocID="{B7121D31-4D07-468B-AFAA-965391A0FB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B80FA-BB36-46CB-9132-FE4696C7B8E4}" type="pres">
      <dgm:prSet presAssocID="{404833AF-493B-4289-9D9D-957D9BB684B5}" presName="Name8" presStyleCnt="0"/>
      <dgm:spPr/>
    </dgm:pt>
    <dgm:pt modelId="{53B40F3F-1C23-471B-95E8-250FC7193961}" type="pres">
      <dgm:prSet presAssocID="{404833AF-493B-4289-9D9D-957D9BB684B5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EF6E2A-BC69-4CB5-97F5-6973403F84F2}" type="pres">
      <dgm:prSet presAssocID="{404833AF-493B-4289-9D9D-957D9BB684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552419-F6EC-4B16-91D2-9E8FFB1857CA}" type="pres">
      <dgm:prSet presAssocID="{0CCD6168-2932-45DA-AD42-028379E3D4A0}" presName="Name8" presStyleCnt="0"/>
      <dgm:spPr/>
    </dgm:pt>
    <dgm:pt modelId="{5366BCB9-E834-4913-9BD4-35F9E4AF8B61}" type="pres">
      <dgm:prSet presAssocID="{0CCD6168-2932-45DA-AD42-028379E3D4A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DD3A4F-7649-4028-8F7B-620F7809F919}" type="pres">
      <dgm:prSet presAssocID="{0CCD6168-2932-45DA-AD42-028379E3D4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EB257A-36CE-42E1-ADC2-58BA88547622}" srcId="{CE042693-6610-4DA3-99B8-A16BA4B20977}" destId="{B7121D31-4D07-468B-AFAA-965391A0FBD0}" srcOrd="3" destOrd="0" parTransId="{C8550622-285A-4FD7-977A-7D8B36BAFE5F}" sibTransId="{99A0097B-76DA-41E9-9800-A2E1301601D7}"/>
    <dgm:cxn modelId="{59895A86-4CFF-4919-B67C-B81DC350B231}" srcId="{CE042693-6610-4DA3-99B8-A16BA4B20977}" destId="{404833AF-493B-4289-9D9D-957D9BB684B5}" srcOrd="4" destOrd="0" parTransId="{93B851E7-8917-495E-AEBA-CF86667884D2}" sibTransId="{D31603E5-C342-46BC-9E32-A0830CA44673}"/>
    <dgm:cxn modelId="{B56C72AF-BDF4-467C-885C-AD7E4EF0DD54}" type="presOf" srcId="{404833AF-493B-4289-9D9D-957D9BB684B5}" destId="{6CEF6E2A-BC69-4CB5-97F5-6973403F84F2}" srcOrd="1" destOrd="0" presId="urn:microsoft.com/office/officeart/2005/8/layout/pyramid1"/>
    <dgm:cxn modelId="{34828680-A152-445A-80BA-C47C189A34A7}" type="presOf" srcId="{E68C1998-9F09-478C-BEE6-C3972AE7CF41}" destId="{BE5D8119-0478-436D-8D90-81DE24BB5BA4}" srcOrd="0" destOrd="0" presId="urn:microsoft.com/office/officeart/2005/8/layout/pyramid1"/>
    <dgm:cxn modelId="{65D7F337-6871-4CF0-8319-3804B3C5E0CE}" type="presOf" srcId="{667ED2C9-6A9C-4DA8-9CC9-5F65E5BA2B74}" destId="{221F4D0F-EBC3-48A8-B887-AC1AB18D867C}" srcOrd="1" destOrd="0" presId="urn:microsoft.com/office/officeart/2005/8/layout/pyramid1"/>
    <dgm:cxn modelId="{A2B5F527-F0D4-47DB-9594-CC80326EE745}" type="presOf" srcId="{404833AF-493B-4289-9D9D-957D9BB684B5}" destId="{53B40F3F-1C23-471B-95E8-250FC7193961}" srcOrd="0" destOrd="0" presId="urn:microsoft.com/office/officeart/2005/8/layout/pyramid1"/>
    <dgm:cxn modelId="{31FFB024-E284-4C66-9ADC-C144EBC47881}" type="presOf" srcId="{E776D24D-BB7A-4D18-8148-FD0837B17CAE}" destId="{5E87B0F6-06CF-4566-AC8A-5B6EF915236F}" srcOrd="1" destOrd="0" presId="urn:microsoft.com/office/officeart/2005/8/layout/pyramid1"/>
    <dgm:cxn modelId="{9A6F044D-8D0D-450F-B6A9-E640458F3D57}" srcId="{CE042693-6610-4DA3-99B8-A16BA4B20977}" destId="{E776D24D-BB7A-4D18-8148-FD0837B17CAE}" srcOrd="2" destOrd="0" parTransId="{48ABCB2E-06FE-425C-A42F-8331C21021DE}" sibTransId="{53C986EA-6881-4295-8AD2-14864E5328DC}"/>
    <dgm:cxn modelId="{FE1753BA-49F2-4C40-9F3D-01C56BA3D0E1}" type="presOf" srcId="{667ED2C9-6A9C-4DA8-9CC9-5F65E5BA2B74}" destId="{9949127A-0E5B-43CC-B585-3473072F7034}" srcOrd="0" destOrd="0" presId="urn:microsoft.com/office/officeart/2005/8/layout/pyramid1"/>
    <dgm:cxn modelId="{15B9B6F4-EDF1-4491-82B8-8B970A792796}" type="presOf" srcId="{E776D24D-BB7A-4D18-8148-FD0837B17CAE}" destId="{5FDBD281-167E-4DFC-B7B1-F332E5F5AB85}" srcOrd="0" destOrd="0" presId="urn:microsoft.com/office/officeart/2005/8/layout/pyramid1"/>
    <dgm:cxn modelId="{6B633B2A-7BBA-4B63-B310-C6AB1F751829}" srcId="{CE042693-6610-4DA3-99B8-A16BA4B20977}" destId="{E68C1998-9F09-478C-BEE6-C3972AE7CF41}" srcOrd="0" destOrd="0" parTransId="{EACB49A2-6420-4921-9859-D34298F4721B}" sibTransId="{2AFC6A68-C497-4C50-96E7-66BFC8793B3E}"/>
    <dgm:cxn modelId="{53A9BAAD-CBB5-4006-B408-129BE09494C4}" srcId="{CE042693-6610-4DA3-99B8-A16BA4B20977}" destId="{0CCD6168-2932-45DA-AD42-028379E3D4A0}" srcOrd="5" destOrd="0" parTransId="{5DF5A08A-BBEB-47BC-AE7F-971ECE0937A2}" sibTransId="{F017F6BD-F426-41E0-963D-6F4315957CA5}"/>
    <dgm:cxn modelId="{5AA800FC-158E-4AEC-B76B-56F44B64F40F}" type="presOf" srcId="{B7121D31-4D07-468B-AFAA-965391A0FBD0}" destId="{136464C5-6DA0-4535-AC8C-0E2307DC8D20}" srcOrd="1" destOrd="0" presId="urn:microsoft.com/office/officeart/2005/8/layout/pyramid1"/>
    <dgm:cxn modelId="{DE6F2266-B631-48F1-800D-785B9E272324}" type="presOf" srcId="{E68C1998-9F09-478C-BEE6-C3972AE7CF41}" destId="{D660D9D2-5292-4E61-B770-397783BE0D54}" srcOrd="1" destOrd="0" presId="urn:microsoft.com/office/officeart/2005/8/layout/pyramid1"/>
    <dgm:cxn modelId="{1CCFFDF0-743E-4617-A064-0F98651340A2}" type="presOf" srcId="{0CCD6168-2932-45DA-AD42-028379E3D4A0}" destId="{5366BCB9-E834-4913-9BD4-35F9E4AF8B61}" srcOrd="0" destOrd="0" presId="urn:microsoft.com/office/officeart/2005/8/layout/pyramid1"/>
    <dgm:cxn modelId="{DB6C3B39-03CF-42D2-BD97-F15F486E45E5}" type="presOf" srcId="{CE042693-6610-4DA3-99B8-A16BA4B20977}" destId="{C9ED1937-DB99-486C-8277-3890E42BB383}" srcOrd="0" destOrd="0" presId="urn:microsoft.com/office/officeart/2005/8/layout/pyramid1"/>
    <dgm:cxn modelId="{A90C4FA8-ECD8-4A2E-A51C-5B7DE2D79121}" srcId="{CE042693-6610-4DA3-99B8-A16BA4B20977}" destId="{667ED2C9-6A9C-4DA8-9CC9-5F65E5BA2B74}" srcOrd="1" destOrd="0" parTransId="{35660E44-94DC-475F-9028-C55809B01AAA}" sibTransId="{8650DEE3-52D7-423B-BD03-2FCE3443D340}"/>
    <dgm:cxn modelId="{4D8B5DC7-5261-40C9-A3C4-6247FE3AC8AC}" type="presOf" srcId="{0CCD6168-2932-45DA-AD42-028379E3D4A0}" destId="{08DD3A4F-7649-4028-8F7B-620F7809F919}" srcOrd="1" destOrd="0" presId="urn:microsoft.com/office/officeart/2005/8/layout/pyramid1"/>
    <dgm:cxn modelId="{8E655049-FF5B-4D6A-B520-B6F7C7C6F64D}" type="presOf" srcId="{B7121D31-4D07-468B-AFAA-965391A0FBD0}" destId="{01ACF9E9-0078-4533-A735-0013CB8F3C8F}" srcOrd="0" destOrd="0" presId="urn:microsoft.com/office/officeart/2005/8/layout/pyramid1"/>
    <dgm:cxn modelId="{E8121A61-1A9B-4151-858F-E59CA0D5072C}" type="presParOf" srcId="{C9ED1937-DB99-486C-8277-3890E42BB383}" destId="{73CABFCD-7055-4376-B51A-E41D2D715BE5}" srcOrd="0" destOrd="0" presId="urn:microsoft.com/office/officeart/2005/8/layout/pyramid1"/>
    <dgm:cxn modelId="{DC4A8178-70B0-4D46-8A48-344063EA347D}" type="presParOf" srcId="{73CABFCD-7055-4376-B51A-E41D2D715BE5}" destId="{BE5D8119-0478-436D-8D90-81DE24BB5BA4}" srcOrd="0" destOrd="0" presId="urn:microsoft.com/office/officeart/2005/8/layout/pyramid1"/>
    <dgm:cxn modelId="{63151A4D-9A06-41C7-9ADF-E760EFC57C5E}" type="presParOf" srcId="{73CABFCD-7055-4376-B51A-E41D2D715BE5}" destId="{D660D9D2-5292-4E61-B770-397783BE0D54}" srcOrd="1" destOrd="0" presId="urn:microsoft.com/office/officeart/2005/8/layout/pyramid1"/>
    <dgm:cxn modelId="{38BA1B98-8247-4B4F-9A15-06AF976E11CF}" type="presParOf" srcId="{C9ED1937-DB99-486C-8277-3890E42BB383}" destId="{BEB73805-41DD-4EE5-8D64-CC6DC79D9546}" srcOrd="1" destOrd="0" presId="urn:microsoft.com/office/officeart/2005/8/layout/pyramid1"/>
    <dgm:cxn modelId="{26AAAD87-C0A5-4036-A3D7-9A54EEC8B3F3}" type="presParOf" srcId="{BEB73805-41DD-4EE5-8D64-CC6DC79D9546}" destId="{9949127A-0E5B-43CC-B585-3473072F7034}" srcOrd="0" destOrd="0" presId="urn:microsoft.com/office/officeart/2005/8/layout/pyramid1"/>
    <dgm:cxn modelId="{E81EAE60-83CD-4843-84D8-FB505D86BFF8}" type="presParOf" srcId="{BEB73805-41DD-4EE5-8D64-CC6DC79D9546}" destId="{221F4D0F-EBC3-48A8-B887-AC1AB18D867C}" srcOrd="1" destOrd="0" presId="urn:microsoft.com/office/officeart/2005/8/layout/pyramid1"/>
    <dgm:cxn modelId="{A0BDF4E0-53EF-45DF-851F-8796DB7FB14F}" type="presParOf" srcId="{C9ED1937-DB99-486C-8277-3890E42BB383}" destId="{223A6D97-995D-4F82-91D4-95761CD7149F}" srcOrd="2" destOrd="0" presId="urn:microsoft.com/office/officeart/2005/8/layout/pyramid1"/>
    <dgm:cxn modelId="{A65CA409-0F5A-43B5-9E42-9517C0197E0A}" type="presParOf" srcId="{223A6D97-995D-4F82-91D4-95761CD7149F}" destId="{5FDBD281-167E-4DFC-B7B1-F332E5F5AB85}" srcOrd="0" destOrd="0" presId="urn:microsoft.com/office/officeart/2005/8/layout/pyramid1"/>
    <dgm:cxn modelId="{3B0E0572-C81C-4FD3-93D6-8B33289BBE16}" type="presParOf" srcId="{223A6D97-995D-4F82-91D4-95761CD7149F}" destId="{5E87B0F6-06CF-4566-AC8A-5B6EF915236F}" srcOrd="1" destOrd="0" presId="urn:microsoft.com/office/officeart/2005/8/layout/pyramid1"/>
    <dgm:cxn modelId="{2ABFB280-71DA-4387-8B40-2E3583B76B8C}" type="presParOf" srcId="{C9ED1937-DB99-486C-8277-3890E42BB383}" destId="{91C32A97-A9CB-4C52-B4C8-52D593BF7A6D}" srcOrd="3" destOrd="0" presId="urn:microsoft.com/office/officeart/2005/8/layout/pyramid1"/>
    <dgm:cxn modelId="{EBE4CB78-8858-487B-A0A5-F3AB186B6963}" type="presParOf" srcId="{91C32A97-A9CB-4C52-B4C8-52D593BF7A6D}" destId="{01ACF9E9-0078-4533-A735-0013CB8F3C8F}" srcOrd="0" destOrd="0" presId="urn:microsoft.com/office/officeart/2005/8/layout/pyramid1"/>
    <dgm:cxn modelId="{03F85799-BFC4-4D5D-B94E-6B0CA0739666}" type="presParOf" srcId="{91C32A97-A9CB-4C52-B4C8-52D593BF7A6D}" destId="{136464C5-6DA0-4535-AC8C-0E2307DC8D20}" srcOrd="1" destOrd="0" presId="urn:microsoft.com/office/officeart/2005/8/layout/pyramid1"/>
    <dgm:cxn modelId="{66EA1453-FD7E-47EB-B485-234CA8BDF302}" type="presParOf" srcId="{C9ED1937-DB99-486C-8277-3890E42BB383}" destId="{29DB80FA-BB36-46CB-9132-FE4696C7B8E4}" srcOrd="4" destOrd="0" presId="urn:microsoft.com/office/officeart/2005/8/layout/pyramid1"/>
    <dgm:cxn modelId="{33A1F774-3D4E-46AC-994E-95D5EF009903}" type="presParOf" srcId="{29DB80FA-BB36-46CB-9132-FE4696C7B8E4}" destId="{53B40F3F-1C23-471B-95E8-250FC7193961}" srcOrd="0" destOrd="0" presId="urn:microsoft.com/office/officeart/2005/8/layout/pyramid1"/>
    <dgm:cxn modelId="{69F60D74-AFAC-4543-AAE7-7F635CD68EBC}" type="presParOf" srcId="{29DB80FA-BB36-46CB-9132-FE4696C7B8E4}" destId="{6CEF6E2A-BC69-4CB5-97F5-6973403F84F2}" srcOrd="1" destOrd="0" presId="urn:microsoft.com/office/officeart/2005/8/layout/pyramid1"/>
    <dgm:cxn modelId="{232FB850-7EF7-4601-AA4D-8506D7B4D381}" type="presParOf" srcId="{C9ED1937-DB99-486C-8277-3890E42BB383}" destId="{0D552419-F6EC-4B16-91D2-9E8FFB1857CA}" srcOrd="5" destOrd="0" presId="urn:microsoft.com/office/officeart/2005/8/layout/pyramid1"/>
    <dgm:cxn modelId="{BDF1226F-8C4D-462F-A5F3-1C417CA4F69D}" type="presParOf" srcId="{0D552419-F6EC-4B16-91D2-9E8FFB1857CA}" destId="{5366BCB9-E834-4913-9BD4-35F9E4AF8B61}" srcOrd="0" destOrd="0" presId="urn:microsoft.com/office/officeart/2005/8/layout/pyramid1"/>
    <dgm:cxn modelId="{51E16986-8F64-4DE2-A1EB-F3706648494E}" type="presParOf" srcId="{0D552419-F6EC-4B16-91D2-9E8FFB1857CA}" destId="{08DD3A4F-7649-4028-8F7B-620F7809F91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20F7E-6BAB-4BD9-B9F0-3010D4D3EED4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272F1A75-F3A2-4AF1-B2DF-CB3D960D7330}">
      <dgm:prSet/>
      <dgm:spPr>
        <a:effectLst>
          <a:softEdge rad="63500"/>
        </a:effectLst>
      </dgm:spPr>
      <dgm:t>
        <a:bodyPr/>
        <a:lstStyle/>
        <a:p>
          <a:pPr rtl="0"/>
          <a:r>
            <a:rPr lang="pl-PL" dirty="0" smtClean="0"/>
            <a:t>Change agent/Visionary</a:t>
          </a:r>
          <a:endParaRPr lang="pl-PL" dirty="0"/>
        </a:p>
      </dgm:t>
    </dgm:pt>
    <dgm:pt modelId="{E8529A7E-8AEC-47B6-B52E-45F646B2A795}" type="sibTrans" cxnId="{45DCE3C7-AFB9-4E8F-8B58-422C964A2CBB}">
      <dgm:prSet/>
      <dgm:spPr/>
      <dgm:t>
        <a:bodyPr/>
        <a:lstStyle/>
        <a:p>
          <a:endParaRPr lang="pl-PL"/>
        </a:p>
      </dgm:t>
    </dgm:pt>
    <dgm:pt modelId="{FBD99700-3612-470E-A39D-A025325AE8A5}" type="parTrans" cxnId="{45DCE3C7-AFB9-4E8F-8B58-422C964A2CBB}">
      <dgm:prSet/>
      <dgm:spPr/>
      <dgm:t>
        <a:bodyPr/>
        <a:lstStyle/>
        <a:p>
          <a:endParaRPr lang="pl-PL"/>
        </a:p>
      </dgm:t>
    </dgm:pt>
    <dgm:pt modelId="{7BA78B11-7F7E-4BE5-A64C-FBBF552F04E5}">
      <dgm:prSet/>
      <dgm:spPr>
        <a:effectLst>
          <a:softEdge rad="63500"/>
        </a:effectLst>
      </dgm:spPr>
      <dgm:t>
        <a:bodyPr/>
        <a:lstStyle/>
        <a:p>
          <a:pPr rtl="0"/>
          <a:r>
            <a:rPr lang="pl-PL" dirty="0" smtClean="0"/>
            <a:t>Process owner</a:t>
          </a:r>
          <a:endParaRPr lang="pl-PL" dirty="0"/>
        </a:p>
      </dgm:t>
    </dgm:pt>
    <dgm:pt modelId="{DE69D6B5-8E82-46E4-ABC8-82766DFBC4EF}" type="parTrans" cxnId="{2DE54C79-C400-42FA-9395-40272A679B51}">
      <dgm:prSet/>
      <dgm:spPr/>
      <dgm:t>
        <a:bodyPr/>
        <a:lstStyle/>
        <a:p>
          <a:endParaRPr lang="pl-PL"/>
        </a:p>
      </dgm:t>
    </dgm:pt>
    <dgm:pt modelId="{A04833DF-98E0-40D5-B9D4-53B962CFD388}" type="sibTrans" cxnId="{2DE54C79-C400-42FA-9395-40272A679B51}">
      <dgm:prSet/>
      <dgm:spPr/>
      <dgm:t>
        <a:bodyPr/>
        <a:lstStyle/>
        <a:p>
          <a:endParaRPr lang="pl-PL"/>
        </a:p>
      </dgm:t>
    </dgm:pt>
    <dgm:pt modelId="{D1A82CA1-634A-4B6D-BACE-062565542D1F}">
      <dgm:prSet/>
      <dgm:spPr>
        <a:effectLst>
          <a:softEdge rad="63500"/>
        </a:effectLst>
      </dgm:spPr>
      <dgm:t>
        <a:bodyPr/>
        <a:lstStyle/>
        <a:p>
          <a:pPr rtl="0"/>
          <a:r>
            <a:rPr lang="pl-PL" dirty="0" smtClean="0"/>
            <a:t>Product </a:t>
          </a:r>
          <a:r>
            <a:rPr lang="pl-PL" dirty="0" smtClean="0"/>
            <a:t>owner</a:t>
          </a:r>
          <a:endParaRPr lang="pl-PL" dirty="0"/>
        </a:p>
      </dgm:t>
    </dgm:pt>
    <dgm:pt modelId="{4721D2CD-DED2-4E7D-ACAB-6736148A54B3}" type="parTrans" cxnId="{153496D1-AA6A-44CE-9B84-9A639BAD0B85}">
      <dgm:prSet/>
      <dgm:spPr/>
      <dgm:t>
        <a:bodyPr/>
        <a:lstStyle/>
        <a:p>
          <a:endParaRPr lang="pl-PL"/>
        </a:p>
      </dgm:t>
    </dgm:pt>
    <dgm:pt modelId="{BA9409DF-BFF0-4E14-9D83-CF63C5475C2E}" type="sibTrans" cxnId="{153496D1-AA6A-44CE-9B84-9A639BAD0B85}">
      <dgm:prSet/>
      <dgm:spPr/>
      <dgm:t>
        <a:bodyPr/>
        <a:lstStyle/>
        <a:p>
          <a:endParaRPr lang="pl-PL"/>
        </a:p>
      </dgm:t>
    </dgm:pt>
    <dgm:pt modelId="{641D66D4-9A2D-441E-896B-A1B1D82793A2}" type="pres">
      <dgm:prSet presAssocID="{8FA20F7E-6BAB-4BD9-B9F0-3010D4D3EED4}" presName="Name0" presStyleCnt="0">
        <dgm:presLayoutVars>
          <dgm:resizeHandles/>
        </dgm:presLayoutVars>
      </dgm:prSet>
      <dgm:spPr/>
      <dgm:t>
        <a:bodyPr/>
        <a:lstStyle/>
        <a:p>
          <a:endParaRPr lang="pl-PL"/>
        </a:p>
      </dgm:t>
    </dgm:pt>
    <dgm:pt modelId="{3348C544-BADB-4004-BD76-77727B1F6B4C}" type="pres">
      <dgm:prSet presAssocID="{272F1A75-F3A2-4AF1-B2DF-CB3D960D73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7ED906-9871-463C-9F31-1ED53A608D94}" type="pres">
      <dgm:prSet presAssocID="{E8529A7E-8AEC-47B6-B52E-45F646B2A795}" presName="space" presStyleCnt="0"/>
      <dgm:spPr/>
    </dgm:pt>
    <dgm:pt modelId="{CA637265-DB18-412D-86E0-2D8FFE760676}" type="pres">
      <dgm:prSet presAssocID="{7BA78B11-7F7E-4BE5-A64C-FBBF552F04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3F8964-FE08-4315-8EB3-9094C1035F4D}" type="pres">
      <dgm:prSet presAssocID="{A04833DF-98E0-40D5-B9D4-53B962CFD388}" presName="space" presStyleCnt="0"/>
      <dgm:spPr/>
    </dgm:pt>
    <dgm:pt modelId="{C711FBA0-352B-4F03-8776-DC226C0CF253}" type="pres">
      <dgm:prSet presAssocID="{D1A82CA1-634A-4B6D-BACE-062565542D1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423D12-9F0B-4440-B466-415E77AA7D2B}" type="presOf" srcId="{D1A82CA1-634A-4B6D-BACE-062565542D1F}" destId="{C711FBA0-352B-4F03-8776-DC226C0CF253}" srcOrd="0" destOrd="0" presId="urn:diagrams.loki3.com/VaryingWidthList"/>
    <dgm:cxn modelId="{C5053699-AE6C-441E-B787-9EB9CD524E8E}" type="presOf" srcId="{8FA20F7E-6BAB-4BD9-B9F0-3010D4D3EED4}" destId="{641D66D4-9A2D-441E-896B-A1B1D82793A2}" srcOrd="0" destOrd="0" presId="urn:diagrams.loki3.com/VaryingWidthList"/>
    <dgm:cxn modelId="{152CE067-302D-4BE5-B0DF-898575747697}" type="presOf" srcId="{272F1A75-F3A2-4AF1-B2DF-CB3D960D7330}" destId="{3348C544-BADB-4004-BD76-77727B1F6B4C}" srcOrd="0" destOrd="0" presId="urn:diagrams.loki3.com/VaryingWidthList"/>
    <dgm:cxn modelId="{2DE54C79-C400-42FA-9395-40272A679B51}" srcId="{8FA20F7E-6BAB-4BD9-B9F0-3010D4D3EED4}" destId="{7BA78B11-7F7E-4BE5-A64C-FBBF552F04E5}" srcOrd="1" destOrd="0" parTransId="{DE69D6B5-8E82-46E4-ABC8-82766DFBC4EF}" sibTransId="{A04833DF-98E0-40D5-B9D4-53B962CFD388}"/>
    <dgm:cxn modelId="{1A09E88D-82BE-4663-83F7-965B0B6B3B0D}" type="presOf" srcId="{7BA78B11-7F7E-4BE5-A64C-FBBF552F04E5}" destId="{CA637265-DB18-412D-86E0-2D8FFE760676}" srcOrd="0" destOrd="0" presId="urn:diagrams.loki3.com/VaryingWidthList"/>
    <dgm:cxn modelId="{153496D1-AA6A-44CE-9B84-9A639BAD0B85}" srcId="{8FA20F7E-6BAB-4BD9-B9F0-3010D4D3EED4}" destId="{D1A82CA1-634A-4B6D-BACE-062565542D1F}" srcOrd="2" destOrd="0" parTransId="{4721D2CD-DED2-4E7D-ACAB-6736148A54B3}" sibTransId="{BA9409DF-BFF0-4E14-9D83-CF63C5475C2E}"/>
    <dgm:cxn modelId="{45DCE3C7-AFB9-4E8F-8B58-422C964A2CBB}" srcId="{8FA20F7E-6BAB-4BD9-B9F0-3010D4D3EED4}" destId="{272F1A75-F3A2-4AF1-B2DF-CB3D960D7330}" srcOrd="0" destOrd="0" parTransId="{FBD99700-3612-470E-A39D-A025325AE8A5}" sibTransId="{E8529A7E-8AEC-47B6-B52E-45F646B2A795}"/>
    <dgm:cxn modelId="{A559BF77-2766-4068-B925-808002107B49}" type="presParOf" srcId="{641D66D4-9A2D-441E-896B-A1B1D82793A2}" destId="{3348C544-BADB-4004-BD76-77727B1F6B4C}" srcOrd="0" destOrd="0" presId="urn:diagrams.loki3.com/VaryingWidthList"/>
    <dgm:cxn modelId="{807E2AEF-6CCC-4B14-A023-DB0E4E613B1A}" type="presParOf" srcId="{641D66D4-9A2D-441E-896B-A1B1D82793A2}" destId="{567ED906-9871-463C-9F31-1ED53A608D94}" srcOrd="1" destOrd="0" presId="urn:diagrams.loki3.com/VaryingWidthList"/>
    <dgm:cxn modelId="{F9A709AC-C02A-463C-8B2F-7697E24AB172}" type="presParOf" srcId="{641D66D4-9A2D-441E-896B-A1B1D82793A2}" destId="{CA637265-DB18-412D-86E0-2D8FFE760676}" srcOrd="2" destOrd="0" presId="urn:diagrams.loki3.com/VaryingWidthList"/>
    <dgm:cxn modelId="{2EDB7BED-6061-4CB9-B506-3958E490EA41}" type="presParOf" srcId="{641D66D4-9A2D-441E-896B-A1B1D82793A2}" destId="{D03F8964-FE08-4315-8EB3-9094C1035F4D}" srcOrd="3" destOrd="0" presId="urn:diagrams.loki3.com/VaryingWidthList"/>
    <dgm:cxn modelId="{D62140BE-F4B7-49B5-8EB6-6178F65DBC37}" type="presParOf" srcId="{641D66D4-9A2D-441E-896B-A1B1D82793A2}" destId="{C711FBA0-352B-4F03-8776-DC226C0CF25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7C0C8-6C7B-4FDD-9D6C-4258ABE89AE0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DBBD410-78FE-4DC3-B12D-65248BC5D3F8}">
      <dgm:prSet phldrT="[Text]" custT="1"/>
      <dgm:spPr/>
      <dgm:t>
        <a:bodyPr/>
        <a:lstStyle/>
        <a:p>
          <a:r>
            <a:rPr lang="pl-PL" sz="1600" dirty="0" smtClean="0"/>
            <a:t>Business Analysis</a:t>
          </a:r>
          <a:endParaRPr lang="pl-PL" sz="1200" dirty="0"/>
        </a:p>
      </dgm:t>
    </dgm:pt>
    <dgm:pt modelId="{FDC8C6C4-F07E-42F1-952D-39DECECDD223}" type="parTrans" cxnId="{40917292-51E1-4114-B5AB-B668D714826E}">
      <dgm:prSet/>
      <dgm:spPr/>
      <dgm:t>
        <a:bodyPr/>
        <a:lstStyle/>
        <a:p>
          <a:endParaRPr lang="pl-PL"/>
        </a:p>
      </dgm:t>
    </dgm:pt>
    <dgm:pt modelId="{17A701A4-965D-4FA9-8C44-B84FB842CDE5}" type="sibTrans" cxnId="{40917292-51E1-4114-B5AB-B668D714826E}">
      <dgm:prSet/>
      <dgm:spPr/>
      <dgm:t>
        <a:bodyPr/>
        <a:lstStyle/>
        <a:p>
          <a:endParaRPr lang="pl-PL"/>
        </a:p>
      </dgm:t>
    </dgm:pt>
    <dgm:pt modelId="{31DAEA05-EFE3-4791-B9EC-DC0E55007562}">
      <dgm:prSet phldrT="[Text]" custT="1"/>
      <dgm:spPr/>
      <dgm:t>
        <a:bodyPr/>
        <a:lstStyle/>
        <a:p>
          <a:r>
            <a:rPr lang="pl-PL" sz="1200" dirty="0" smtClean="0"/>
            <a:t>UX</a:t>
          </a:r>
          <a:endParaRPr lang="pl-PL" sz="1200" dirty="0"/>
        </a:p>
      </dgm:t>
    </dgm:pt>
    <dgm:pt modelId="{D035B4EA-2BB6-4D14-844D-EDC0E2DDC1E7}" type="parTrans" cxnId="{AD6C9376-A645-4324-AF99-E3587FFE85B2}">
      <dgm:prSet/>
      <dgm:spPr/>
      <dgm:t>
        <a:bodyPr/>
        <a:lstStyle/>
        <a:p>
          <a:endParaRPr lang="pl-PL"/>
        </a:p>
      </dgm:t>
    </dgm:pt>
    <dgm:pt modelId="{C5028C7F-2A4C-475E-A4D3-F607CFD8FA6B}" type="sibTrans" cxnId="{AD6C9376-A645-4324-AF99-E3587FFE85B2}">
      <dgm:prSet/>
      <dgm:spPr/>
      <dgm:t>
        <a:bodyPr/>
        <a:lstStyle/>
        <a:p>
          <a:endParaRPr lang="pl-PL"/>
        </a:p>
      </dgm:t>
    </dgm:pt>
    <dgm:pt modelId="{95C58BE5-BB9B-40BC-B7E7-EFE1DE33C4DB}">
      <dgm:prSet phldrT="[Text]" custT="1"/>
      <dgm:spPr/>
      <dgm:t>
        <a:bodyPr/>
        <a:lstStyle/>
        <a:p>
          <a:r>
            <a:rPr lang="pl-PL" sz="1200" dirty="0" smtClean="0"/>
            <a:t>System Design</a:t>
          </a:r>
          <a:endParaRPr lang="pl-PL" sz="1200" dirty="0"/>
        </a:p>
      </dgm:t>
    </dgm:pt>
    <dgm:pt modelId="{08B64A1B-8643-426A-BB56-316F74CE8DEB}" type="parTrans" cxnId="{5C509FA6-8634-4E13-8940-673A44A178E8}">
      <dgm:prSet/>
      <dgm:spPr/>
      <dgm:t>
        <a:bodyPr/>
        <a:lstStyle/>
        <a:p>
          <a:endParaRPr lang="pl-PL"/>
        </a:p>
      </dgm:t>
    </dgm:pt>
    <dgm:pt modelId="{B4FB72CF-2191-4664-BFE1-BB603FF9D0A0}" type="sibTrans" cxnId="{5C509FA6-8634-4E13-8940-673A44A178E8}">
      <dgm:prSet/>
      <dgm:spPr/>
      <dgm:t>
        <a:bodyPr/>
        <a:lstStyle/>
        <a:p>
          <a:endParaRPr lang="pl-PL"/>
        </a:p>
      </dgm:t>
    </dgm:pt>
    <dgm:pt modelId="{494E6086-040F-47AD-BB02-194DADDC490A}">
      <dgm:prSet phldrT="[Text]" custT="1"/>
      <dgm:spPr/>
      <dgm:t>
        <a:bodyPr/>
        <a:lstStyle/>
        <a:p>
          <a:r>
            <a:rPr lang="pl-PL" sz="1200" dirty="0" smtClean="0"/>
            <a:t>Strategy Analysis</a:t>
          </a:r>
          <a:endParaRPr lang="pl-PL" sz="1200" dirty="0"/>
        </a:p>
      </dgm:t>
    </dgm:pt>
    <dgm:pt modelId="{EE444340-8233-4C45-9E55-C0AFD5B166F4}" type="parTrans" cxnId="{2BF387F2-1653-4B4E-B43B-9202A2657CB0}">
      <dgm:prSet/>
      <dgm:spPr/>
      <dgm:t>
        <a:bodyPr/>
        <a:lstStyle/>
        <a:p>
          <a:endParaRPr lang="pl-PL"/>
        </a:p>
      </dgm:t>
    </dgm:pt>
    <dgm:pt modelId="{4AF0B4EE-18D6-41D9-B6BC-74F89B21CA5A}" type="sibTrans" cxnId="{2BF387F2-1653-4B4E-B43B-9202A2657CB0}">
      <dgm:prSet/>
      <dgm:spPr/>
      <dgm:t>
        <a:bodyPr/>
        <a:lstStyle/>
        <a:p>
          <a:endParaRPr lang="pl-PL"/>
        </a:p>
      </dgm:t>
    </dgm:pt>
    <dgm:pt modelId="{E32673B4-D7F2-4DB5-9B77-46E7FAA4217D}">
      <dgm:prSet phldrT="[Text]" custT="1"/>
      <dgm:spPr/>
      <dgm:t>
        <a:bodyPr/>
        <a:lstStyle/>
        <a:p>
          <a:r>
            <a:rPr lang="pl-PL" sz="1200" dirty="0" smtClean="0"/>
            <a:t>Market Research</a:t>
          </a:r>
          <a:endParaRPr lang="pl-PL" sz="1200" dirty="0"/>
        </a:p>
      </dgm:t>
    </dgm:pt>
    <dgm:pt modelId="{21175781-1999-48C1-9F9D-35A45B0B61EC}" type="parTrans" cxnId="{3021909D-086D-46E6-878E-D0B0547C73AC}">
      <dgm:prSet/>
      <dgm:spPr/>
      <dgm:t>
        <a:bodyPr/>
        <a:lstStyle/>
        <a:p>
          <a:endParaRPr lang="pl-PL"/>
        </a:p>
      </dgm:t>
    </dgm:pt>
    <dgm:pt modelId="{34AD82F1-89CD-41A1-A28F-14F8E43E4373}" type="sibTrans" cxnId="{3021909D-086D-46E6-878E-D0B0547C73AC}">
      <dgm:prSet/>
      <dgm:spPr/>
      <dgm:t>
        <a:bodyPr/>
        <a:lstStyle/>
        <a:p>
          <a:endParaRPr lang="pl-PL"/>
        </a:p>
      </dgm:t>
    </dgm:pt>
    <dgm:pt modelId="{5732C5F1-85E3-4ED9-8323-92991B93B9ED}">
      <dgm:prSet phldrT="[Text]" custT="1"/>
      <dgm:spPr/>
      <dgm:t>
        <a:bodyPr/>
        <a:lstStyle/>
        <a:p>
          <a:r>
            <a:rPr lang="pl-PL" sz="1200" dirty="0" smtClean="0"/>
            <a:t>Innovation</a:t>
          </a:r>
          <a:endParaRPr lang="pl-PL" sz="1200" dirty="0"/>
        </a:p>
      </dgm:t>
    </dgm:pt>
    <dgm:pt modelId="{ACBFE77C-C273-409A-9656-C1947156B8BC}" type="parTrans" cxnId="{5B3D7374-5342-4454-9A2E-7AA830702CEC}">
      <dgm:prSet/>
      <dgm:spPr/>
      <dgm:t>
        <a:bodyPr/>
        <a:lstStyle/>
        <a:p>
          <a:endParaRPr lang="pl-PL"/>
        </a:p>
      </dgm:t>
    </dgm:pt>
    <dgm:pt modelId="{3ADD9BDD-64FF-4F98-B5D0-5D24869AD649}" type="sibTrans" cxnId="{5B3D7374-5342-4454-9A2E-7AA830702CEC}">
      <dgm:prSet/>
      <dgm:spPr/>
      <dgm:t>
        <a:bodyPr/>
        <a:lstStyle/>
        <a:p>
          <a:endParaRPr lang="pl-PL"/>
        </a:p>
      </dgm:t>
    </dgm:pt>
    <dgm:pt modelId="{196CFD90-02B6-4BE8-A958-ABC7551C2939}" type="pres">
      <dgm:prSet presAssocID="{9227C0C8-6C7B-4FDD-9D6C-4258ABE89AE0}" presName="Name0" presStyleCnt="0">
        <dgm:presLayoutVars>
          <dgm:chMax val="1"/>
          <dgm:chPref val="1"/>
        </dgm:presLayoutVars>
      </dgm:prSet>
      <dgm:spPr/>
    </dgm:pt>
    <dgm:pt modelId="{83999758-E93C-462C-B72F-81E6DC3517E1}" type="pres">
      <dgm:prSet presAssocID="{0DBBD410-78FE-4DC3-B12D-65248BC5D3F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6EFDD100-D0A3-416A-B2D6-05EB337DA5B6}" type="pres">
      <dgm:prSet presAssocID="{0DBBD410-78FE-4DC3-B12D-65248BC5D3F8}" presName="Accent2" presStyleLbl="node1" presStyleIdx="0" presStyleCnt="19"/>
      <dgm:spPr/>
    </dgm:pt>
    <dgm:pt modelId="{BB5CE0A3-1274-47A5-842F-E2CDBD76E2C7}" type="pres">
      <dgm:prSet presAssocID="{0DBBD410-78FE-4DC3-B12D-65248BC5D3F8}" presName="Accent3" presStyleLbl="node1" presStyleIdx="1" presStyleCnt="19"/>
      <dgm:spPr/>
    </dgm:pt>
    <dgm:pt modelId="{217E84F4-0483-4052-BD41-7AB4F1AAF09E}" type="pres">
      <dgm:prSet presAssocID="{0DBBD410-78FE-4DC3-B12D-65248BC5D3F8}" presName="Accent4" presStyleLbl="node1" presStyleIdx="2" presStyleCnt="19"/>
      <dgm:spPr/>
    </dgm:pt>
    <dgm:pt modelId="{F40634CA-4A25-427E-9115-43E4B2001542}" type="pres">
      <dgm:prSet presAssocID="{0DBBD410-78FE-4DC3-B12D-65248BC5D3F8}" presName="Accent5" presStyleLbl="node1" presStyleIdx="3" presStyleCnt="19"/>
      <dgm:spPr/>
    </dgm:pt>
    <dgm:pt modelId="{BD1694CE-1DCE-482E-BBF4-5451962926AD}" type="pres">
      <dgm:prSet presAssocID="{0DBBD410-78FE-4DC3-B12D-65248BC5D3F8}" presName="Accent6" presStyleLbl="node1" presStyleIdx="4" presStyleCnt="19"/>
      <dgm:spPr/>
    </dgm:pt>
    <dgm:pt modelId="{550351DD-8DF6-4541-A31C-E6183811CEC6}" type="pres">
      <dgm:prSet presAssocID="{31DAEA05-EFE3-4791-B9EC-DC0E55007562}" presName="Child1" presStyleLbl="node1" presStyleIdx="5" presStyleCnt="19">
        <dgm:presLayoutVars>
          <dgm:chMax val="0"/>
          <dgm:chPref val="0"/>
        </dgm:presLayoutVars>
      </dgm:prSet>
      <dgm:spPr/>
    </dgm:pt>
    <dgm:pt modelId="{839DF62D-935C-4810-ADFB-11E289292F01}" type="pres">
      <dgm:prSet presAssocID="{31DAEA05-EFE3-4791-B9EC-DC0E55007562}" presName="Accent7" presStyleCnt="0"/>
      <dgm:spPr/>
    </dgm:pt>
    <dgm:pt modelId="{C6B1C218-94DD-42D9-A92F-6EF43E5034AA}" type="pres">
      <dgm:prSet presAssocID="{31DAEA05-EFE3-4791-B9EC-DC0E55007562}" presName="AccentHold1" presStyleLbl="node1" presStyleIdx="6" presStyleCnt="19"/>
      <dgm:spPr/>
    </dgm:pt>
    <dgm:pt modelId="{9BB9B2C8-9CA5-4D43-8D4C-7FF31BBFE913}" type="pres">
      <dgm:prSet presAssocID="{31DAEA05-EFE3-4791-B9EC-DC0E55007562}" presName="Accent8" presStyleCnt="0"/>
      <dgm:spPr/>
    </dgm:pt>
    <dgm:pt modelId="{6BE507A6-6AD7-484B-895C-D860AB568CCF}" type="pres">
      <dgm:prSet presAssocID="{31DAEA05-EFE3-4791-B9EC-DC0E55007562}" presName="AccentHold2" presStyleLbl="node1" presStyleIdx="7" presStyleCnt="19"/>
      <dgm:spPr/>
    </dgm:pt>
    <dgm:pt modelId="{40E3E691-8A7F-4319-9A6E-437D871453AF}" type="pres">
      <dgm:prSet presAssocID="{95C58BE5-BB9B-40BC-B7E7-EFE1DE33C4DB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683AAA41-BF7B-49D7-98F3-97941595E43A}" type="pres">
      <dgm:prSet presAssocID="{95C58BE5-BB9B-40BC-B7E7-EFE1DE33C4DB}" presName="Accent9" presStyleCnt="0"/>
      <dgm:spPr/>
    </dgm:pt>
    <dgm:pt modelId="{63679FED-BD7D-406C-8A2A-763951DEA2D8}" type="pres">
      <dgm:prSet presAssocID="{95C58BE5-BB9B-40BC-B7E7-EFE1DE33C4DB}" presName="AccentHold1" presStyleLbl="node1" presStyleIdx="9" presStyleCnt="19"/>
      <dgm:spPr/>
    </dgm:pt>
    <dgm:pt modelId="{C4236D6D-78D2-48E7-AE79-0B498C4C614A}" type="pres">
      <dgm:prSet presAssocID="{95C58BE5-BB9B-40BC-B7E7-EFE1DE33C4DB}" presName="Accent10" presStyleCnt="0"/>
      <dgm:spPr/>
    </dgm:pt>
    <dgm:pt modelId="{6528B2C4-1470-41A5-9A4F-9C6140AA2DBC}" type="pres">
      <dgm:prSet presAssocID="{95C58BE5-BB9B-40BC-B7E7-EFE1DE33C4DB}" presName="AccentHold2" presStyleLbl="node1" presStyleIdx="10" presStyleCnt="19"/>
      <dgm:spPr/>
    </dgm:pt>
    <dgm:pt modelId="{A9475531-E9CE-495C-AE31-F7F340B8FB0A}" type="pres">
      <dgm:prSet presAssocID="{95C58BE5-BB9B-40BC-B7E7-EFE1DE33C4DB}" presName="Accent11" presStyleCnt="0"/>
      <dgm:spPr/>
    </dgm:pt>
    <dgm:pt modelId="{846FC585-B939-4BD9-A2A2-01DBE2D37ADC}" type="pres">
      <dgm:prSet presAssocID="{95C58BE5-BB9B-40BC-B7E7-EFE1DE33C4DB}" presName="AccentHold3" presStyleLbl="node1" presStyleIdx="11" presStyleCnt="19"/>
      <dgm:spPr/>
    </dgm:pt>
    <dgm:pt modelId="{F9DB51D3-0A76-4145-B39D-1AA8C7616752}" type="pres">
      <dgm:prSet presAssocID="{494E6086-040F-47AD-BB02-194DADDC490A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D87CA5C3-0A24-45B6-934D-791A8B60876E}" type="pres">
      <dgm:prSet presAssocID="{494E6086-040F-47AD-BB02-194DADDC490A}" presName="Accent12" presStyleCnt="0"/>
      <dgm:spPr/>
    </dgm:pt>
    <dgm:pt modelId="{058845CB-E068-48E0-A433-A55B682B6872}" type="pres">
      <dgm:prSet presAssocID="{494E6086-040F-47AD-BB02-194DADDC490A}" presName="AccentHold1" presStyleLbl="node1" presStyleIdx="13" presStyleCnt="19"/>
      <dgm:spPr/>
    </dgm:pt>
    <dgm:pt modelId="{8C60C4E5-DAC9-4DCE-ADEC-CF295A632F56}" type="pres">
      <dgm:prSet presAssocID="{E32673B4-D7F2-4DB5-9B77-46E7FAA4217D}" presName="Child4" presStyleLbl="node1" presStyleIdx="14" presStyleCnt="19" custLinFactNeighborX="-75812" custLinFactNeighborY="-34725">
        <dgm:presLayoutVars>
          <dgm:chMax val="0"/>
          <dgm:chPref val="0"/>
        </dgm:presLayoutVars>
      </dgm:prSet>
      <dgm:spPr/>
    </dgm:pt>
    <dgm:pt modelId="{D59530B0-297C-406A-B504-E5F69AEB005A}" type="pres">
      <dgm:prSet presAssocID="{E32673B4-D7F2-4DB5-9B77-46E7FAA4217D}" presName="Accent13" presStyleCnt="0"/>
      <dgm:spPr/>
    </dgm:pt>
    <dgm:pt modelId="{24271DAC-8404-44CF-A5D3-88542DCB91B0}" type="pres">
      <dgm:prSet presAssocID="{E32673B4-D7F2-4DB5-9B77-46E7FAA4217D}" presName="AccentHold1" presStyleLbl="node1" presStyleIdx="15" presStyleCnt="19"/>
      <dgm:spPr/>
    </dgm:pt>
    <dgm:pt modelId="{D4F7AE25-5BE5-4C25-804E-617813210546}" type="pres">
      <dgm:prSet presAssocID="{5732C5F1-85E3-4ED9-8323-92991B93B9ED}" presName="Child5" presStyleLbl="node1" presStyleIdx="16" presStyleCnt="19" custScaleX="125424" custScaleY="131380">
        <dgm:presLayoutVars>
          <dgm:chMax val="0"/>
          <dgm:chPref val="0"/>
        </dgm:presLayoutVars>
      </dgm:prSet>
      <dgm:spPr/>
    </dgm:pt>
    <dgm:pt modelId="{F64EF0B5-9C8E-4BF9-92A1-F09FA8D98C30}" type="pres">
      <dgm:prSet presAssocID="{5732C5F1-85E3-4ED9-8323-92991B93B9ED}" presName="Accent15" presStyleCnt="0"/>
      <dgm:spPr/>
    </dgm:pt>
    <dgm:pt modelId="{32FD59CC-594A-4BB6-ACB2-3D4A089F33D0}" type="pres">
      <dgm:prSet presAssocID="{5732C5F1-85E3-4ED9-8323-92991B93B9ED}" presName="AccentHold2" presStyleLbl="node1" presStyleIdx="17" presStyleCnt="19"/>
      <dgm:spPr/>
    </dgm:pt>
    <dgm:pt modelId="{3FE8A283-446D-4503-A827-1BB877294216}" type="pres">
      <dgm:prSet presAssocID="{5732C5F1-85E3-4ED9-8323-92991B93B9ED}" presName="Accent16" presStyleCnt="0"/>
      <dgm:spPr/>
    </dgm:pt>
    <dgm:pt modelId="{9A5EEC0C-4C25-4DCE-A9FE-494974FFB701}" type="pres">
      <dgm:prSet presAssocID="{5732C5F1-85E3-4ED9-8323-92991B93B9ED}" presName="AccentHold3" presStyleLbl="node1" presStyleIdx="18" presStyleCnt="19"/>
      <dgm:spPr/>
    </dgm:pt>
  </dgm:ptLst>
  <dgm:cxnLst>
    <dgm:cxn modelId="{31FC5CB9-A0AE-4B6D-874F-1FA7BC15B3F3}" type="presOf" srcId="{95C58BE5-BB9B-40BC-B7E7-EFE1DE33C4DB}" destId="{40E3E691-8A7F-4319-9A6E-437D871453AF}" srcOrd="0" destOrd="0" presId="urn:microsoft.com/office/officeart/2009/3/layout/CircleRelationship"/>
    <dgm:cxn modelId="{3021909D-086D-46E6-878E-D0B0547C73AC}" srcId="{0DBBD410-78FE-4DC3-B12D-65248BC5D3F8}" destId="{E32673B4-D7F2-4DB5-9B77-46E7FAA4217D}" srcOrd="3" destOrd="0" parTransId="{21175781-1999-48C1-9F9D-35A45B0B61EC}" sibTransId="{34AD82F1-89CD-41A1-A28F-14F8E43E4373}"/>
    <dgm:cxn modelId="{5C509FA6-8634-4E13-8940-673A44A178E8}" srcId="{0DBBD410-78FE-4DC3-B12D-65248BC5D3F8}" destId="{95C58BE5-BB9B-40BC-B7E7-EFE1DE33C4DB}" srcOrd="1" destOrd="0" parTransId="{08B64A1B-8643-426A-BB56-316F74CE8DEB}" sibTransId="{B4FB72CF-2191-4664-BFE1-BB603FF9D0A0}"/>
    <dgm:cxn modelId="{5B3D7374-5342-4454-9A2E-7AA830702CEC}" srcId="{0DBBD410-78FE-4DC3-B12D-65248BC5D3F8}" destId="{5732C5F1-85E3-4ED9-8323-92991B93B9ED}" srcOrd="4" destOrd="0" parTransId="{ACBFE77C-C273-409A-9656-C1947156B8BC}" sibTransId="{3ADD9BDD-64FF-4F98-B5D0-5D24869AD649}"/>
    <dgm:cxn modelId="{40917292-51E1-4114-B5AB-B668D714826E}" srcId="{9227C0C8-6C7B-4FDD-9D6C-4258ABE89AE0}" destId="{0DBBD410-78FE-4DC3-B12D-65248BC5D3F8}" srcOrd="0" destOrd="0" parTransId="{FDC8C6C4-F07E-42F1-952D-39DECECDD223}" sibTransId="{17A701A4-965D-4FA9-8C44-B84FB842CDE5}"/>
    <dgm:cxn modelId="{2BF387F2-1653-4B4E-B43B-9202A2657CB0}" srcId="{0DBBD410-78FE-4DC3-B12D-65248BC5D3F8}" destId="{494E6086-040F-47AD-BB02-194DADDC490A}" srcOrd="2" destOrd="0" parTransId="{EE444340-8233-4C45-9E55-C0AFD5B166F4}" sibTransId="{4AF0B4EE-18D6-41D9-B6BC-74F89B21CA5A}"/>
    <dgm:cxn modelId="{AD6C9376-A645-4324-AF99-E3587FFE85B2}" srcId="{0DBBD410-78FE-4DC3-B12D-65248BC5D3F8}" destId="{31DAEA05-EFE3-4791-B9EC-DC0E55007562}" srcOrd="0" destOrd="0" parTransId="{D035B4EA-2BB6-4D14-844D-EDC0E2DDC1E7}" sibTransId="{C5028C7F-2A4C-475E-A4D3-F607CFD8FA6B}"/>
    <dgm:cxn modelId="{6420E65F-BD2A-4239-91B6-AD97DDA0993C}" type="presOf" srcId="{31DAEA05-EFE3-4791-B9EC-DC0E55007562}" destId="{550351DD-8DF6-4541-A31C-E6183811CEC6}" srcOrd="0" destOrd="0" presId="urn:microsoft.com/office/officeart/2009/3/layout/CircleRelationship"/>
    <dgm:cxn modelId="{A99DD04A-AB67-4EC2-8EE1-9439AE1F3C2D}" type="presOf" srcId="{E32673B4-D7F2-4DB5-9B77-46E7FAA4217D}" destId="{8C60C4E5-DAC9-4DCE-ADEC-CF295A632F56}" srcOrd="0" destOrd="0" presId="urn:microsoft.com/office/officeart/2009/3/layout/CircleRelationship"/>
    <dgm:cxn modelId="{1CE68E56-6B6F-4402-860B-E8F436759C62}" type="presOf" srcId="{9227C0C8-6C7B-4FDD-9D6C-4258ABE89AE0}" destId="{196CFD90-02B6-4BE8-A958-ABC7551C2939}" srcOrd="0" destOrd="0" presId="urn:microsoft.com/office/officeart/2009/3/layout/CircleRelationship"/>
    <dgm:cxn modelId="{A6AC4290-A03B-4E8A-807B-A47B3B02585A}" type="presOf" srcId="{5732C5F1-85E3-4ED9-8323-92991B93B9ED}" destId="{D4F7AE25-5BE5-4C25-804E-617813210546}" srcOrd="0" destOrd="0" presId="urn:microsoft.com/office/officeart/2009/3/layout/CircleRelationship"/>
    <dgm:cxn modelId="{E8045EEB-E6A7-4C5B-B93E-D8D1484C15FF}" type="presOf" srcId="{0DBBD410-78FE-4DC3-B12D-65248BC5D3F8}" destId="{83999758-E93C-462C-B72F-81E6DC3517E1}" srcOrd="0" destOrd="0" presId="urn:microsoft.com/office/officeart/2009/3/layout/CircleRelationship"/>
    <dgm:cxn modelId="{B6CD209D-51F1-4005-9E8D-D22078F12D54}" type="presOf" srcId="{494E6086-040F-47AD-BB02-194DADDC490A}" destId="{F9DB51D3-0A76-4145-B39D-1AA8C7616752}" srcOrd="0" destOrd="0" presId="urn:microsoft.com/office/officeart/2009/3/layout/CircleRelationship"/>
    <dgm:cxn modelId="{D36C8776-D372-40DB-9E2D-A94C8E66A1F6}" type="presParOf" srcId="{196CFD90-02B6-4BE8-A958-ABC7551C2939}" destId="{83999758-E93C-462C-B72F-81E6DC3517E1}" srcOrd="0" destOrd="0" presId="urn:microsoft.com/office/officeart/2009/3/layout/CircleRelationship"/>
    <dgm:cxn modelId="{F15AB020-5D89-4F13-8976-2B4624BF7A9D}" type="presParOf" srcId="{196CFD90-02B6-4BE8-A958-ABC7551C2939}" destId="{6EFDD100-D0A3-416A-B2D6-05EB337DA5B6}" srcOrd="1" destOrd="0" presId="urn:microsoft.com/office/officeart/2009/3/layout/CircleRelationship"/>
    <dgm:cxn modelId="{86851C07-7AA0-4E41-89B6-36CD3549065D}" type="presParOf" srcId="{196CFD90-02B6-4BE8-A958-ABC7551C2939}" destId="{BB5CE0A3-1274-47A5-842F-E2CDBD76E2C7}" srcOrd="2" destOrd="0" presId="urn:microsoft.com/office/officeart/2009/3/layout/CircleRelationship"/>
    <dgm:cxn modelId="{4E38D902-5ABE-4D67-A39E-EFCAB8C2001A}" type="presParOf" srcId="{196CFD90-02B6-4BE8-A958-ABC7551C2939}" destId="{217E84F4-0483-4052-BD41-7AB4F1AAF09E}" srcOrd="3" destOrd="0" presId="urn:microsoft.com/office/officeart/2009/3/layout/CircleRelationship"/>
    <dgm:cxn modelId="{87997964-089D-4E12-A456-66AD94FBCB6A}" type="presParOf" srcId="{196CFD90-02B6-4BE8-A958-ABC7551C2939}" destId="{F40634CA-4A25-427E-9115-43E4B2001542}" srcOrd="4" destOrd="0" presId="urn:microsoft.com/office/officeart/2009/3/layout/CircleRelationship"/>
    <dgm:cxn modelId="{BDCCD10F-720A-4157-9435-C91897BDBD17}" type="presParOf" srcId="{196CFD90-02B6-4BE8-A958-ABC7551C2939}" destId="{BD1694CE-1DCE-482E-BBF4-5451962926AD}" srcOrd="5" destOrd="0" presId="urn:microsoft.com/office/officeart/2009/3/layout/CircleRelationship"/>
    <dgm:cxn modelId="{96C980FB-D122-4B33-964E-9485DCB9C8C0}" type="presParOf" srcId="{196CFD90-02B6-4BE8-A958-ABC7551C2939}" destId="{550351DD-8DF6-4541-A31C-E6183811CEC6}" srcOrd="6" destOrd="0" presId="urn:microsoft.com/office/officeart/2009/3/layout/CircleRelationship"/>
    <dgm:cxn modelId="{8588EF95-83A2-43BA-AAAF-4D962D22578C}" type="presParOf" srcId="{196CFD90-02B6-4BE8-A958-ABC7551C2939}" destId="{839DF62D-935C-4810-ADFB-11E289292F01}" srcOrd="7" destOrd="0" presId="urn:microsoft.com/office/officeart/2009/3/layout/CircleRelationship"/>
    <dgm:cxn modelId="{5675DDF5-EE11-4E12-95F8-7764224DD0CB}" type="presParOf" srcId="{839DF62D-935C-4810-ADFB-11E289292F01}" destId="{C6B1C218-94DD-42D9-A92F-6EF43E5034AA}" srcOrd="0" destOrd="0" presId="urn:microsoft.com/office/officeart/2009/3/layout/CircleRelationship"/>
    <dgm:cxn modelId="{C3D08182-E20F-4D17-802E-64C57D36DC9F}" type="presParOf" srcId="{196CFD90-02B6-4BE8-A958-ABC7551C2939}" destId="{9BB9B2C8-9CA5-4D43-8D4C-7FF31BBFE913}" srcOrd="8" destOrd="0" presId="urn:microsoft.com/office/officeart/2009/3/layout/CircleRelationship"/>
    <dgm:cxn modelId="{C4D31A6C-F90D-4132-9AB7-A9F280532703}" type="presParOf" srcId="{9BB9B2C8-9CA5-4D43-8D4C-7FF31BBFE913}" destId="{6BE507A6-6AD7-484B-895C-D860AB568CCF}" srcOrd="0" destOrd="0" presId="urn:microsoft.com/office/officeart/2009/3/layout/CircleRelationship"/>
    <dgm:cxn modelId="{9581006A-ACC8-4092-B9AE-60F8B5589796}" type="presParOf" srcId="{196CFD90-02B6-4BE8-A958-ABC7551C2939}" destId="{40E3E691-8A7F-4319-9A6E-437D871453AF}" srcOrd="9" destOrd="0" presId="urn:microsoft.com/office/officeart/2009/3/layout/CircleRelationship"/>
    <dgm:cxn modelId="{FA2CD58F-AABF-4F08-A3DD-204ED99EF038}" type="presParOf" srcId="{196CFD90-02B6-4BE8-A958-ABC7551C2939}" destId="{683AAA41-BF7B-49D7-98F3-97941595E43A}" srcOrd="10" destOrd="0" presId="urn:microsoft.com/office/officeart/2009/3/layout/CircleRelationship"/>
    <dgm:cxn modelId="{5E00AE44-0D03-4973-A0DF-595E1C8321C1}" type="presParOf" srcId="{683AAA41-BF7B-49D7-98F3-97941595E43A}" destId="{63679FED-BD7D-406C-8A2A-763951DEA2D8}" srcOrd="0" destOrd="0" presId="urn:microsoft.com/office/officeart/2009/3/layout/CircleRelationship"/>
    <dgm:cxn modelId="{84B07A46-20C2-4229-9A01-A113B741622D}" type="presParOf" srcId="{196CFD90-02B6-4BE8-A958-ABC7551C2939}" destId="{C4236D6D-78D2-48E7-AE79-0B498C4C614A}" srcOrd="11" destOrd="0" presId="urn:microsoft.com/office/officeart/2009/3/layout/CircleRelationship"/>
    <dgm:cxn modelId="{EF5448EA-BDAA-40CF-A9F1-57A930589C9C}" type="presParOf" srcId="{C4236D6D-78D2-48E7-AE79-0B498C4C614A}" destId="{6528B2C4-1470-41A5-9A4F-9C6140AA2DBC}" srcOrd="0" destOrd="0" presId="urn:microsoft.com/office/officeart/2009/3/layout/CircleRelationship"/>
    <dgm:cxn modelId="{D0B97752-F62B-4C48-B847-AD5719D3FF5F}" type="presParOf" srcId="{196CFD90-02B6-4BE8-A958-ABC7551C2939}" destId="{A9475531-E9CE-495C-AE31-F7F340B8FB0A}" srcOrd="12" destOrd="0" presId="urn:microsoft.com/office/officeart/2009/3/layout/CircleRelationship"/>
    <dgm:cxn modelId="{B4ED85E0-B723-4FA5-A258-B475A32E8728}" type="presParOf" srcId="{A9475531-E9CE-495C-AE31-F7F340B8FB0A}" destId="{846FC585-B939-4BD9-A2A2-01DBE2D37ADC}" srcOrd="0" destOrd="0" presId="urn:microsoft.com/office/officeart/2009/3/layout/CircleRelationship"/>
    <dgm:cxn modelId="{AE8863DD-4EAA-4789-A2F4-7B842544CBA0}" type="presParOf" srcId="{196CFD90-02B6-4BE8-A958-ABC7551C2939}" destId="{F9DB51D3-0A76-4145-B39D-1AA8C7616752}" srcOrd="13" destOrd="0" presId="urn:microsoft.com/office/officeart/2009/3/layout/CircleRelationship"/>
    <dgm:cxn modelId="{B0DFC1EF-EAF4-4C79-B6A8-A6A887469C5F}" type="presParOf" srcId="{196CFD90-02B6-4BE8-A958-ABC7551C2939}" destId="{D87CA5C3-0A24-45B6-934D-791A8B60876E}" srcOrd="14" destOrd="0" presId="urn:microsoft.com/office/officeart/2009/3/layout/CircleRelationship"/>
    <dgm:cxn modelId="{145CA89F-9BA3-442C-9A5E-F13E0431BC54}" type="presParOf" srcId="{D87CA5C3-0A24-45B6-934D-791A8B60876E}" destId="{058845CB-E068-48E0-A433-A55B682B6872}" srcOrd="0" destOrd="0" presId="urn:microsoft.com/office/officeart/2009/3/layout/CircleRelationship"/>
    <dgm:cxn modelId="{83F73808-44A3-469F-AE41-48F23E99F13A}" type="presParOf" srcId="{196CFD90-02B6-4BE8-A958-ABC7551C2939}" destId="{8C60C4E5-DAC9-4DCE-ADEC-CF295A632F56}" srcOrd="15" destOrd="0" presId="urn:microsoft.com/office/officeart/2009/3/layout/CircleRelationship"/>
    <dgm:cxn modelId="{3D4C0DD5-F28A-4372-8EF5-074F34DB17B0}" type="presParOf" srcId="{196CFD90-02B6-4BE8-A958-ABC7551C2939}" destId="{D59530B0-297C-406A-B504-E5F69AEB005A}" srcOrd="16" destOrd="0" presId="urn:microsoft.com/office/officeart/2009/3/layout/CircleRelationship"/>
    <dgm:cxn modelId="{1AD3B12C-8D48-4AFA-96FB-D756DBD89465}" type="presParOf" srcId="{D59530B0-297C-406A-B504-E5F69AEB005A}" destId="{24271DAC-8404-44CF-A5D3-88542DCB91B0}" srcOrd="0" destOrd="0" presId="urn:microsoft.com/office/officeart/2009/3/layout/CircleRelationship"/>
    <dgm:cxn modelId="{B6D48118-6FE5-4C8C-BB4B-7D9F4E921BC9}" type="presParOf" srcId="{196CFD90-02B6-4BE8-A958-ABC7551C2939}" destId="{D4F7AE25-5BE5-4C25-804E-617813210546}" srcOrd="17" destOrd="0" presId="urn:microsoft.com/office/officeart/2009/3/layout/CircleRelationship"/>
    <dgm:cxn modelId="{E4EA63D5-C806-4329-9F17-82A0BEFDD919}" type="presParOf" srcId="{196CFD90-02B6-4BE8-A958-ABC7551C2939}" destId="{F64EF0B5-9C8E-4BF9-92A1-F09FA8D98C30}" srcOrd="18" destOrd="0" presId="urn:microsoft.com/office/officeart/2009/3/layout/CircleRelationship"/>
    <dgm:cxn modelId="{AD0156D9-BBCC-47A9-8FC3-EBD494FBA0F4}" type="presParOf" srcId="{F64EF0B5-9C8E-4BF9-92A1-F09FA8D98C30}" destId="{32FD59CC-594A-4BB6-ACB2-3D4A089F33D0}" srcOrd="0" destOrd="0" presId="urn:microsoft.com/office/officeart/2009/3/layout/CircleRelationship"/>
    <dgm:cxn modelId="{E0EE8BD8-C06D-45B8-AE0B-9A3DFD238CD4}" type="presParOf" srcId="{196CFD90-02B6-4BE8-A958-ABC7551C2939}" destId="{3FE8A283-446D-4503-A827-1BB877294216}" srcOrd="19" destOrd="0" presId="urn:microsoft.com/office/officeart/2009/3/layout/CircleRelationship"/>
    <dgm:cxn modelId="{EFB4A462-7156-4621-81A1-8DE230B55C19}" type="presParOf" srcId="{3FE8A283-446D-4503-A827-1BB877294216}" destId="{9A5EEC0C-4C25-4DCE-A9FE-494974FFB70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B0AFC-46C0-4581-A3BE-44806CB445E1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AS IS</a:t>
          </a:r>
          <a:endParaRPr lang="pl-PL" sz="2800" kern="1200" dirty="0"/>
        </a:p>
      </dsp:txBody>
      <dsp:txXfrm>
        <a:off x="589895" y="1675497"/>
        <a:ext cx="1762452" cy="1174968"/>
      </dsp:txXfrm>
    </dsp:sp>
    <dsp:sp modelId="{4BC6B4E8-81BD-4DA4-A596-8AF1ED25951E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Challenges</a:t>
          </a:r>
          <a:endParaRPr lang="pl-PL" sz="2800" kern="1200" dirty="0"/>
        </a:p>
      </dsp:txBody>
      <dsp:txXfrm>
        <a:off x="3233573" y="1675497"/>
        <a:ext cx="1762452" cy="1174968"/>
      </dsp:txXfrm>
    </dsp:sp>
    <dsp:sp modelId="{43487046-CD13-463B-85C6-CBD319EEF9A4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/>
            <a:t>TO BE</a:t>
          </a:r>
          <a:endParaRPr lang="pl-PL" sz="2800" kern="1200" dirty="0"/>
        </a:p>
      </dsp:txBody>
      <dsp:txXfrm>
        <a:off x="5877252" y="1675497"/>
        <a:ext cx="1762452" cy="117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1DE74-0CCF-4AF4-9283-8FB91BAD2D54}">
      <dsp:nvSpPr>
        <dsp:cNvPr id="0" name=""/>
        <dsp:cNvSpPr/>
      </dsp:nvSpPr>
      <dsp:spPr>
        <a:xfrm>
          <a:off x="1125" y="0"/>
          <a:ext cx="675598" cy="104546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D0A51-60B5-493A-B28F-5FAE37274285}">
      <dsp:nvSpPr>
        <dsp:cNvPr id="0" name=""/>
        <dsp:cNvSpPr/>
      </dsp:nvSpPr>
      <dsp:spPr>
        <a:xfrm>
          <a:off x="696992" y="0"/>
          <a:ext cx="1146470" cy="1045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Minimum Viable Product (MVP) </a:t>
          </a:r>
          <a:endParaRPr lang="pl-PL" sz="1500" b="1" kern="1200" dirty="0"/>
        </a:p>
      </dsp:txBody>
      <dsp:txXfrm>
        <a:off x="696992" y="0"/>
        <a:ext cx="1146470" cy="1045461"/>
      </dsp:txXfrm>
    </dsp:sp>
    <dsp:sp modelId="{1A5694B5-EEFD-4122-9115-67D335574324}">
      <dsp:nvSpPr>
        <dsp:cNvPr id="0" name=""/>
        <dsp:cNvSpPr/>
      </dsp:nvSpPr>
      <dsp:spPr>
        <a:xfrm>
          <a:off x="203805" y="1132582"/>
          <a:ext cx="675598" cy="104546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90AA1-F5BC-41EA-A093-B7C7037D58B6}">
      <dsp:nvSpPr>
        <dsp:cNvPr id="0" name=""/>
        <dsp:cNvSpPr/>
      </dsp:nvSpPr>
      <dsp:spPr>
        <a:xfrm>
          <a:off x="899672" y="1132582"/>
          <a:ext cx="1146470" cy="1045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Minimal Marketable Products (MMP) </a:t>
          </a:r>
          <a:endParaRPr lang="pl-PL" sz="1500" b="1" kern="1200" dirty="0"/>
        </a:p>
      </dsp:txBody>
      <dsp:txXfrm>
        <a:off x="899672" y="1132582"/>
        <a:ext cx="1146470" cy="1045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3CA88-D507-4AA8-849E-0105D07E0D41}">
      <dsp:nvSpPr>
        <dsp:cNvPr id="0" name=""/>
        <dsp:cNvSpPr/>
      </dsp:nvSpPr>
      <dsp:spPr>
        <a:xfrm>
          <a:off x="0" y="18960"/>
          <a:ext cx="457200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Lean Software Development</a:t>
          </a:r>
          <a:endParaRPr lang="pl-PL" sz="2000" kern="1200" dirty="0"/>
        </a:p>
      </dsp:txBody>
      <dsp:txXfrm>
        <a:off x="0" y="18960"/>
        <a:ext cx="4572000" cy="576000"/>
      </dsp:txXfrm>
    </dsp:sp>
    <dsp:sp modelId="{D8D214F6-008A-45DB-B235-55C497F80FB8}">
      <dsp:nvSpPr>
        <dsp:cNvPr id="0" name=""/>
        <dsp:cNvSpPr/>
      </dsp:nvSpPr>
      <dsp:spPr>
        <a:xfrm>
          <a:off x="0" y="594960"/>
          <a:ext cx="4572000" cy="2525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Eliminate waste</a:t>
          </a:r>
          <a:endParaRPr lang="pl-PL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/>
            <a:t>Amplify learning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/>
            <a:t>Decide as late as possible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Deliver as fast as possible</a:t>
          </a:r>
          <a:endParaRPr lang="pl-PL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/>
            <a:t>Empower the team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/>
            <a:t>Build integrity 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See the whole</a:t>
          </a:r>
        </a:p>
      </dsp:txBody>
      <dsp:txXfrm>
        <a:off x="0" y="594960"/>
        <a:ext cx="4572000" cy="2525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8BAF7-D0E7-47C2-87C9-15ADB41B08F3}">
      <dsp:nvSpPr>
        <dsp:cNvPr id="0" name=""/>
        <dsp:cNvSpPr/>
      </dsp:nvSpPr>
      <dsp:spPr>
        <a:xfrm>
          <a:off x="0" y="0"/>
          <a:ext cx="8823950" cy="1296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softEdge rad="635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CB9810-D4B7-43F4-B8E2-9718C66D805D}">
      <dsp:nvSpPr>
        <dsp:cNvPr id="0" name=""/>
        <dsp:cNvSpPr/>
      </dsp:nvSpPr>
      <dsp:spPr>
        <a:xfrm>
          <a:off x="6207755" y="324071"/>
          <a:ext cx="229215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TO BE</a:t>
          </a:r>
          <a:endParaRPr lang="pl-PL" sz="1800" kern="1200" dirty="0"/>
        </a:p>
      </dsp:txBody>
      <dsp:txXfrm>
        <a:off x="6207755" y="324071"/>
        <a:ext cx="2292158" cy="648000"/>
      </dsp:txXfrm>
    </dsp:sp>
    <dsp:sp modelId="{F680388A-68B7-4935-BEBE-14E520FB164D}">
      <dsp:nvSpPr>
        <dsp:cNvPr id="0" name=""/>
        <dsp:cNvSpPr/>
      </dsp:nvSpPr>
      <dsp:spPr>
        <a:xfrm>
          <a:off x="3457164" y="324071"/>
          <a:ext cx="229215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FF0000"/>
              </a:solidFill>
            </a:rPr>
            <a:t>Change </a:t>
          </a:r>
          <a:endParaRPr lang="pl-PL" sz="1800" kern="1200" dirty="0">
            <a:solidFill>
              <a:srgbClr val="FF0000"/>
            </a:solidFill>
          </a:endParaRPr>
        </a:p>
      </dsp:txBody>
      <dsp:txXfrm>
        <a:off x="3457164" y="324071"/>
        <a:ext cx="2292158" cy="648000"/>
      </dsp:txXfrm>
    </dsp:sp>
    <dsp:sp modelId="{0A41D982-7F91-4173-AD7A-4CA64A0F8D49}">
      <dsp:nvSpPr>
        <dsp:cNvPr id="0" name=""/>
        <dsp:cNvSpPr/>
      </dsp:nvSpPr>
      <dsp:spPr>
        <a:xfrm>
          <a:off x="706573" y="324071"/>
          <a:ext cx="229215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AS IS</a:t>
          </a:r>
          <a:endParaRPr lang="pl-PL" sz="1800" kern="1200" dirty="0"/>
        </a:p>
      </dsp:txBody>
      <dsp:txXfrm>
        <a:off x="706573" y="324071"/>
        <a:ext cx="2292158" cy="64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D8119-0478-436D-8D90-81DE24BB5BA4}">
      <dsp:nvSpPr>
        <dsp:cNvPr id="0" name=""/>
        <dsp:cNvSpPr/>
      </dsp:nvSpPr>
      <dsp:spPr>
        <a:xfrm>
          <a:off x="3429000" y="0"/>
          <a:ext cx="1371599" cy="754327"/>
        </a:xfrm>
        <a:prstGeom prst="trapezoid">
          <a:avLst>
            <a:gd name="adj" fmla="val 90915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>
          <a:softEdge rad="63500"/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Business level</a:t>
          </a:r>
          <a:endParaRPr lang="pl-PL" sz="2400" kern="1200" dirty="0"/>
        </a:p>
      </dsp:txBody>
      <dsp:txXfrm>
        <a:off x="3429000" y="0"/>
        <a:ext cx="1371599" cy="754327"/>
      </dsp:txXfrm>
    </dsp:sp>
    <dsp:sp modelId="{9949127A-0E5B-43CC-B585-3473072F7034}">
      <dsp:nvSpPr>
        <dsp:cNvPr id="0" name=""/>
        <dsp:cNvSpPr/>
      </dsp:nvSpPr>
      <dsp:spPr>
        <a:xfrm>
          <a:off x="2743200" y="754327"/>
          <a:ext cx="2743199" cy="754327"/>
        </a:xfrm>
        <a:prstGeom prst="trapezoid">
          <a:avLst>
            <a:gd name="adj" fmla="val 90915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Organization level</a:t>
          </a:r>
          <a:endParaRPr lang="pl-PL" sz="2400" kern="1200" dirty="0"/>
        </a:p>
      </dsp:txBody>
      <dsp:txXfrm>
        <a:off x="3223260" y="754327"/>
        <a:ext cx="1783080" cy="754327"/>
      </dsp:txXfrm>
    </dsp:sp>
    <dsp:sp modelId="{5FDBD281-167E-4DFC-B7B1-F332E5F5AB85}">
      <dsp:nvSpPr>
        <dsp:cNvPr id="0" name=""/>
        <dsp:cNvSpPr/>
      </dsp:nvSpPr>
      <dsp:spPr>
        <a:xfrm>
          <a:off x="2057400" y="1508654"/>
          <a:ext cx="4114800" cy="754327"/>
        </a:xfrm>
        <a:prstGeom prst="trapezoid">
          <a:avLst>
            <a:gd name="adj" fmla="val 90915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>
          <a:softEdge rad="63500"/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Program level</a:t>
          </a:r>
          <a:endParaRPr lang="pl-PL" sz="2400" kern="1200" dirty="0"/>
        </a:p>
      </dsp:txBody>
      <dsp:txXfrm>
        <a:off x="2777489" y="1508654"/>
        <a:ext cx="2674620" cy="754327"/>
      </dsp:txXfrm>
    </dsp:sp>
    <dsp:sp modelId="{01ACF9E9-0078-4533-A735-0013CB8F3C8F}">
      <dsp:nvSpPr>
        <dsp:cNvPr id="0" name=""/>
        <dsp:cNvSpPr/>
      </dsp:nvSpPr>
      <dsp:spPr>
        <a:xfrm>
          <a:off x="1371600" y="2262981"/>
          <a:ext cx="5486399" cy="754327"/>
        </a:xfrm>
        <a:prstGeom prst="trapezoid">
          <a:avLst>
            <a:gd name="adj" fmla="val 90915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Product level</a:t>
          </a:r>
          <a:endParaRPr lang="pl-PL" sz="2400" kern="1200" dirty="0"/>
        </a:p>
      </dsp:txBody>
      <dsp:txXfrm>
        <a:off x="2331720" y="2262981"/>
        <a:ext cx="3566160" cy="754327"/>
      </dsp:txXfrm>
    </dsp:sp>
    <dsp:sp modelId="{53B40F3F-1C23-471B-95E8-250FC7193961}">
      <dsp:nvSpPr>
        <dsp:cNvPr id="0" name=""/>
        <dsp:cNvSpPr/>
      </dsp:nvSpPr>
      <dsp:spPr>
        <a:xfrm>
          <a:off x="685799" y="3017308"/>
          <a:ext cx="6858000" cy="754327"/>
        </a:xfrm>
        <a:prstGeom prst="trapezoid">
          <a:avLst>
            <a:gd name="adj" fmla="val 90915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Project level</a:t>
          </a:r>
          <a:endParaRPr lang="pl-PL" sz="2400" kern="1200" dirty="0"/>
        </a:p>
      </dsp:txBody>
      <dsp:txXfrm>
        <a:off x="1885949" y="3017308"/>
        <a:ext cx="4457700" cy="754327"/>
      </dsp:txXfrm>
    </dsp:sp>
    <dsp:sp modelId="{5366BCB9-E834-4913-9BD4-35F9E4AF8B61}">
      <dsp:nvSpPr>
        <dsp:cNvPr id="0" name=""/>
        <dsp:cNvSpPr/>
      </dsp:nvSpPr>
      <dsp:spPr>
        <a:xfrm>
          <a:off x="0" y="3771635"/>
          <a:ext cx="8229600" cy="754327"/>
        </a:xfrm>
        <a:prstGeom prst="trapezoid">
          <a:avLst>
            <a:gd name="adj" fmla="val 90915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Iteration level </a:t>
          </a:r>
          <a:endParaRPr lang="pl-PL" sz="2400" kern="1200" dirty="0"/>
        </a:p>
      </dsp:txBody>
      <dsp:txXfrm>
        <a:off x="1440179" y="3771635"/>
        <a:ext cx="5349240" cy="754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8C544-BADB-4004-BD76-77727B1F6B4C}">
      <dsp:nvSpPr>
        <dsp:cNvPr id="0" name=""/>
        <dsp:cNvSpPr/>
      </dsp:nvSpPr>
      <dsp:spPr>
        <a:xfrm>
          <a:off x="424799" y="1666"/>
          <a:ext cx="7380000" cy="10998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 dirty="0" smtClean="0"/>
            <a:t>Change agent/Visionary</a:t>
          </a:r>
          <a:endParaRPr lang="pl-PL" sz="5700" kern="1200" dirty="0"/>
        </a:p>
      </dsp:txBody>
      <dsp:txXfrm>
        <a:off x="424799" y="1666"/>
        <a:ext cx="7380000" cy="1099884"/>
      </dsp:txXfrm>
    </dsp:sp>
    <dsp:sp modelId="{CA637265-DB18-412D-86E0-2D8FFE760676}">
      <dsp:nvSpPr>
        <dsp:cNvPr id="0" name=""/>
        <dsp:cNvSpPr/>
      </dsp:nvSpPr>
      <dsp:spPr>
        <a:xfrm>
          <a:off x="1819800" y="1156545"/>
          <a:ext cx="4590000" cy="10998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 dirty="0" smtClean="0"/>
            <a:t>Process owner</a:t>
          </a:r>
          <a:endParaRPr lang="pl-PL" sz="5700" kern="1200" dirty="0"/>
        </a:p>
      </dsp:txBody>
      <dsp:txXfrm>
        <a:off x="1819800" y="1156545"/>
        <a:ext cx="4590000" cy="1099884"/>
      </dsp:txXfrm>
    </dsp:sp>
    <dsp:sp modelId="{C711FBA0-352B-4F03-8776-DC226C0CF253}">
      <dsp:nvSpPr>
        <dsp:cNvPr id="0" name=""/>
        <dsp:cNvSpPr/>
      </dsp:nvSpPr>
      <dsp:spPr>
        <a:xfrm>
          <a:off x="1774800" y="2311424"/>
          <a:ext cx="4680000" cy="10998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 dirty="0" smtClean="0"/>
            <a:t>Product </a:t>
          </a:r>
          <a:r>
            <a:rPr lang="pl-PL" sz="5700" kern="1200" dirty="0" smtClean="0"/>
            <a:t>owner</a:t>
          </a:r>
          <a:endParaRPr lang="pl-PL" sz="5700" kern="1200" dirty="0"/>
        </a:p>
      </dsp:txBody>
      <dsp:txXfrm>
        <a:off x="1774800" y="2311424"/>
        <a:ext cx="4680000" cy="1099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99758-E93C-462C-B72F-81E6DC3517E1}">
      <dsp:nvSpPr>
        <dsp:cNvPr id="0" name=""/>
        <dsp:cNvSpPr/>
      </dsp:nvSpPr>
      <dsp:spPr>
        <a:xfrm>
          <a:off x="2585682" y="912910"/>
          <a:ext cx="2449213" cy="24496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Business Analysis</a:t>
          </a:r>
          <a:endParaRPr lang="pl-PL" sz="1200" kern="1200" dirty="0"/>
        </a:p>
      </dsp:txBody>
      <dsp:txXfrm>
        <a:off x="2944361" y="1271651"/>
        <a:ext cx="1731855" cy="1732152"/>
      </dsp:txXfrm>
    </dsp:sp>
    <dsp:sp modelId="{6EFDD100-D0A3-416A-B2D6-05EB337DA5B6}">
      <dsp:nvSpPr>
        <dsp:cNvPr id="0" name=""/>
        <dsp:cNvSpPr/>
      </dsp:nvSpPr>
      <dsp:spPr>
        <a:xfrm>
          <a:off x="3338784" y="3180442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CE0A3-1274-47A5-842F-E2CDBD76E2C7}">
      <dsp:nvSpPr>
        <dsp:cNvPr id="0" name=""/>
        <dsp:cNvSpPr/>
      </dsp:nvSpPr>
      <dsp:spPr>
        <a:xfrm>
          <a:off x="5192650" y="1907035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625015"/>
                <a:satOff val="-938"/>
                <a:lumOff val="-153"/>
                <a:alphaOff val="0"/>
                <a:shade val="51000"/>
                <a:satMod val="130000"/>
              </a:schemeClr>
            </a:gs>
            <a:gs pos="80000">
              <a:schemeClr val="accent3">
                <a:hueOff val="625015"/>
                <a:satOff val="-938"/>
                <a:lumOff val="-153"/>
                <a:alphaOff val="0"/>
                <a:shade val="93000"/>
                <a:satMod val="130000"/>
              </a:schemeClr>
            </a:gs>
            <a:gs pos="100000">
              <a:schemeClr val="accent3">
                <a:hueOff val="625015"/>
                <a:satOff val="-938"/>
                <a:lumOff val="-1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E84F4-0483-4052-BD41-7AB4F1AAF09E}">
      <dsp:nvSpPr>
        <dsp:cNvPr id="0" name=""/>
        <dsp:cNvSpPr/>
      </dsp:nvSpPr>
      <dsp:spPr>
        <a:xfrm>
          <a:off x="4249137" y="3390560"/>
          <a:ext cx="272302" cy="272716"/>
        </a:xfrm>
        <a:prstGeom prst="ellipse">
          <a:avLst/>
        </a:prstGeom>
        <a:gradFill rotWithShape="0">
          <a:gsLst>
            <a:gs pos="0">
              <a:schemeClr val="accent3">
                <a:hueOff val="1250029"/>
                <a:satOff val="-1876"/>
                <a:lumOff val="-305"/>
                <a:alphaOff val="0"/>
                <a:shade val="51000"/>
                <a:satMod val="130000"/>
              </a:schemeClr>
            </a:gs>
            <a:gs pos="80000">
              <a:schemeClr val="accent3">
                <a:hueOff val="1250029"/>
                <a:satOff val="-1876"/>
                <a:lumOff val="-305"/>
                <a:alphaOff val="0"/>
                <a:shade val="93000"/>
                <a:satMod val="130000"/>
              </a:schemeClr>
            </a:gs>
            <a:gs pos="100000">
              <a:schemeClr val="accent3">
                <a:hueOff val="1250029"/>
                <a:satOff val="-1876"/>
                <a:lumOff val="-3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0634CA-4A25-427E-9115-43E4B2001542}">
      <dsp:nvSpPr>
        <dsp:cNvPr id="0" name=""/>
        <dsp:cNvSpPr/>
      </dsp:nvSpPr>
      <dsp:spPr>
        <a:xfrm>
          <a:off x="3394048" y="1188253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1694CE-1DCE-482E-BBF4-5451962926AD}">
      <dsp:nvSpPr>
        <dsp:cNvPr id="0" name=""/>
        <dsp:cNvSpPr/>
      </dsp:nvSpPr>
      <dsp:spPr>
        <a:xfrm>
          <a:off x="2772576" y="2318079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2500059"/>
                <a:satOff val="-3751"/>
                <a:lumOff val="-610"/>
                <a:alphaOff val="0"/>
                <a:shade val="51000"/>
                <a:satMod val="130000"/>
              </a:schemeClr>
            </a:gs>
            <a:gs pos="80000">
              <a:schemeClr val="accent3">
                <a:hueOff val="2500059"/>
                <a:satOff val="-3751"/>
                <a:lumOff val="-610"/>
                <a:alphaOff val="0"/>
                <a:shade val="93000"/>
                <a:satMod val="130000"/>
              </a:schemeClr>
            </a:gs>
            <a:gs pos="100000">
              <a:schemeClr val="accent3">
                <a:hueOff val="2500059"/>
                <a:satOff val="-3751"/>
                <a:lumOff val="-6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351DD-8DF6-4541-A31C-E6183811CEC6}">
      <dsp:nvSpPr>
        <dsp:cNvPr id="0" name=""/>
        <dsp:cNvSpPr/>
      </dsp:nvSpPr>
      <dsp:spPr>
        <a:xfrm>
          <a:off x="1820020" y="1355035"/>
          <a:ext cx="995762" cy="995875"/>
        </a:xfrm>
        <a:prstGeom prst="ellipse">
          <a:avLst/>
        </a:prstGeom>
        <a:gradFill rotWithShape="0">
          <a:gsLst>
            <a:gs pos="0">
              <a:schemeClr val="accent3">
                <a:hueOff val="3125073"/>
                <a:satOff val="-4689"/>
                <a:lumOff val="-763"/>
                <a:alphaOff val="0"/>
                <a:shade val="51000"/>
                <a:satMod val="130000"/>
              </a:schemeClr>
            </a:gs>
            <a:gs pos="80000">
              <a:schemeClr val="accent3">
                <a:hueOff val="3125073"/>
                <a:satOff val="-4689"/>
                <a:lumOff val="-763"/>
                <a:alphaOff val="0"/>
                <a:shade val="93000"/>
                <a:satMod val="130000"/>
              </a:schemeClr>
            </a:gs>
            <a:gs pos="100000">
              <a:schemeClr val="accent3">
                <a:hueOff val="3125073"/>
                <a:satOff val="-4689"/>
                <a:lumOff val="-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UX</a:t>
          </a:r>
          <a:endParaRPr lang="pl-PL" sz="1200" kern="1200" dirty="0"/>
        </a:p>
      </dsp:txBody>
      <dsp:txXfrm>
        <a:off x="1965846" y="1500878"/>
        <a:ext cx="704110" cy="704189"/>
      </dsp:txXfrm>
    </dsp:sp>
    <dsp:sp modelId="{C6B1C218-94DD-42D9-A92F-6EF43E5034AA}">
      <dsp:nvSpPr>
        <dsp:cNvPr id="0" name=""/>
        <dsp:cNvSpPr/>
      </dsp:nvSpPr>
      <dsp:spPr>
        <a:xfrm>
          <a:off x="3708050" y="1197008"/>
          <a:ext cx="272302" cy="272716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507A6-6AD7-484B-895C-D860AB568CCF}">
      <dsp:nvSpPr>
        <dsp:cNvPr id="0" name=""/>
        <dsp:cNvSpPr/>
      </dsp:nvSpPr>
      <dsp:spPr>
        <a:xfrm>
          <a:off x="1913970" y="2642450"/>
          <a:ext cx="492354" cy="492465"/>
        </a:xfrm>
        <a:prstGeom prst="ellipse">
          <a:avLst/>
        </a:prstGeom>
        <a:gradFill rotWithShape="0">
          <a:gsLst>
            <a:gs pos="0">
              <a:schemeClr val="accent3">
                <a:hueOff val="4375102"/>
                <a:satOff val="-6564"/>
                <a:lumOff val="-1068"/>
                <a:alphaOff val="0"/>
                <a:shade val="51000"/>
                <a:satMod val="130000"/>
              </a:schemeClr>
            </a:gs>
            <a:gs pos="80000">
              <a:schemeClr val="accent3">
                <a:hueOff val="4375102"/>
                <a:satOff val="-6564"/>
                <a:lumOff val="-1068"/>
                <a:alphaOff val="0"/>
                <a:shade val="93000"/>
                <a:satMod val="130000"/>
              </a:schemeClr>
            </a:gs>
            <a:gs pos="100000">
              <a:schemeClr val="accent3">
                <a:hueOff val="4375102"/>
                <a:satOff val="-6564"/>
                <a:lumOff val="-10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3E691-8A7F-4319-9A6E-437D871453AF}">
      <dsp:nvSpPr>
        <dsp:cNvPr id="0" name=""/>
        <dsp:cNvSpPr/>
      </dsp:nvSpPr>
      <dsp:spPr>
        <a:xfrm>
          <a:off x="5286599" y="886645"/>
          <a:ext cx="995762" cy="995875"/>
        </a:xfrm>
        <a:prstGeom prst="ellipse">
          <a:avLst/>
        </a:prstGeom>
        <a:gradFill rotWithShape="0">
          <a:gsLst>
            <a:gs pos="0">
              <a:schemeClr val="accent3">
                <a:hueOff val="5000117"/>
                <a:satOff val="-7502"/>
                <a:lumOff val="-1220"/>
                <a:alphaOff val="0"/>
                <a:shade val="51000"/>
                <a:satMod val="130000"/>
              </a:schemeClr>
            </a:gs>
            <a:gs pos="80000">
              <a:schemeClr val="accent3">
                <a:hueOff val="5000117"/>
                <a:satOff val="-7502"/>
                <a:lumOff val="-1220"/>
                <a:alphaOff val="0"/>
                <a:shade val="93000"/>
                <a:satMod val="130000"/>
              </a:schemeClr>
            </a:gs>
            <a:gs pos="100000">
              <a:schemeClr val="accent3">
                <a:hueOff val="5000117"/>
                <a:satOff val="-7502"/>
                <a:lumOff val="-12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System Design</a:t>
          </a:r>
          <a:endParaRPr lang="pl-PL" sz="1200" kern="1200" dirty="0"/>
        </a:p>
      </dsp:txBody>
      <dsp:txXfrm>
        <a:off x="5432425" y="1032488"/>
        <a:ext cx="704110" cy="704189"/>
      </dsp:txXfrm>
    </dsp:sp>
    <dsp:sp modelId="{63679FED-BD7D-406C-8A2A-763951DEA2D8}">
      <dsp:nvSpPr>
        <dsp:cNvPr id="0" name=""/>
        <dsp:cNvSpPr/>
      </dsp:nvSpPr>
      <dsp:spPr>
        <a:xfrm>
          <a:off x="4841973" y="1573909"/>
          <a:ext cx="272302" cy="27271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8B2C4-1470-41A5-9A4F-9C6140AA2DBC}">
      <dsp:nvSpPr>
        <dsp:cNvPr id="0" name=""/>
        <dsp:cNvSpPr/>
      </dsp:nvSpPr>
      <dsp:spPr>
        <a:xfrm>
          <a:off x="1726574" y="3228594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6250147"/>
                <a:satOff val="-9378"/>
                <a:lumOff val="-1525"/>
                <a:alphaOff val="0"/>
                <a:shade val="51000"/>
                <a:satMod val="130000"/>
              </a:schemeClr>
            </a:gs>
            <a:gs pos="80000">
              <a:schemeClr val="accent3">
                <a:hueOff val="6250147"/>
                <a:satOff val="-9378"/>
                <a:lumOff val="-1525"/>
                <a:alphaOff val="0"/>
                <a:shade val="93000"/>
                <a:satMod val="130000"/>
              </a:schemeClr>
            </a:gs>
            <a:gs pos="100000">
              <a:schemeClr val="accent3">
                <a:hueOff val="6250147"/>
                <a:satOff val="-9378"/>
                <a:lumOff val="-15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FC585-B939-4BD9-A2A2-01DBE2D37ADC}">
      <dsp:nvSpPr>
        <dsp:cNvPr id="0" name=""/>
        <dsp:cNvSpPr/>
      </dsp:nvSpPr>
      <dsp:spPr>
        <a:xfrm>
          <a:off x="3693982" y="2947560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6875161"/>
                <a:satOff val="-10316"/>
                <a:lumOff val="-1678"/>
                <a:alphaOff val="0"/>
                <a:shade val="51000"/>
                <a:satMod val="130000"/>
              </a:schemeClr>
            </a:gs>
            <a:gs pos="80000">
              <a:schemeClr val="accent3">
                <a:hueOff val="6875161"/>
                <a:satOff val="-10316"/>
                <a:lumOff val="-1678"/>
                <a:alphaOff val="0"/>
                <a:shade val="93000"/>
                <a:satMod val="130000"/>
              </a:schemeClr>
            </a:gs>
            <a:gs pos="100000">
              <a:schemeClr val="accent3">
                <a:hueOff val="6875161"/>
                <a:satOff val="-10316"/>
                <a:lumOff val="-16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DB51D3-0A76-4145-B39D-1AA8C7616752}">
      <dsp:nvSpPr>
        <dsp:cNvPr id="0" name=""/>
        <dsp:cNvSpPr/>
      </dsp:nvSpPr>
      <dsp:spPr>
        <a:xfrm>
          <a:off x="5754838" y="2607430"/>
          <a:ext cx="995762" cy="995875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Strategy Analysis</a:t>
          </a:r>
          <a:endParaRPr lang="pl-PL" sz="1200" kern="1200" dirty="0"/>
        </a:p>
      </dsp:txBody>
      <dsp:txXfrm>
        <a:off x="5900664" y="2753273"/>
        <a:ext cx="704110" cy="704189"/>
      </dsp:txXfrm>
    </dsp:sp>
    <dsp:sp modelId="{058845CB-E068-48E0-A433-A55B682B6872}">
      <dsp:nvSpPr>
        <dsp:cNvPr id="0" name=""/>
        <dsp:cNvSpPr/>
      </dsp:nvSpPr>
      <dsp:spPr>
        <a:xfrm>
          <a:off x="5473995" y="2572848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8125191"/>
                <a:satOff val="-12191"/>
                <a:lumOff val="-1983"/>
                <a:alphaOff val="0"/>
                <a:shade val="51000"/>
                <a:satMod val="130000"/>
              </a:schemeClr>
            </a:gs>
            <a:gs pos="80000">
              <a:schemeClr val="accent3">
                <a:hueOff val="8125191"/>
                <a:satOff val="-12191"/>
                <a:lumOff val="-1983"/>
                <a:alphaOff val="0"/>
                <a:shade val="93000"/>
                <a:satMod val="130000"/>
              </a:schemeClr>
            </a:gs>
            <a:gs pos="100000">
              <a:schemeClr val="accent3">
                <a:hueOff val="8125191"/>
                <a:satOff val="-12191"/>
                <a:lumOff val="-19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0C4E5-DAC9-4DCE-ADEC-CF295A632F56}">
      <dsp:nvSpPr>
        <dsp:cNvPr id="0" name=""/>
        <dsp:cNvSpPr/>
      </dsp:nvSpPr>
      <dsp:spPr>
        <a:xfrm>
          <a:off x="2141762" y="3113907"/>
          <a:ext cx="995762" cy="995875"/>
        </a:xfrm>
        <a:prstGeom prst="ellipse">
          <a:avLst/>
        </a:prstGeom>
        <a:gradFill rotWithShape="0">
          <a:gsLst>
            <a:gs pos="0">
              <a:schemeClr val="accent3">
                <a:hueOff val="8750205"/>
                <a:satOff val="-13129"/>
                <a:lumOff val="-2135"/>
                <a:alphaOff val="0"/>
                <a:shade val="51000"/>
                <a:satMod val="130000"/>
              </a:schemeClr>
            </a:gs>
            <a:gs pos="80000">
              <a:schemeClr val="accent3">
                <a:hueOff val="8750205"/>
                <a:satOff val="-13129"/>
                <a:lumOff val="-2135"/>
                <a:alphaOff val="0"/>
                <a:shade val="93000"/>
                <a:satMod val="130000"/>
              </a:schemeClr>
            </a:gs>
            <a:gs pos="100000">
              <a:schemeClr val="accent3">
                <a:hueOff val="8750205"/>
                <a:satOff val="-13129"/>
                <a:lumOff val="-21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Market Research</a:t>
          </a:r>
          <a:endParaRPr lang="pl-PL" sz="1200" kern="1200" dirty="0"/>
        </a:p>
      </dsp:txBody>
      <dsp:txXfrm>
        <a:off x="2287588" y="3259750"/>
        <a:ext cx="704110" cy="704189"/>
      </dsp:txXfrm>
    </dsp:sp>
    <dsp:sp modelId="{24271DAC-8404-44CF-A5D3-88542DCB91B0}">
      <dsp:nvSpPr>
        <dsp:cNvPr id="0" name=""/>
        <dsp:cNvSpPr/>
      </dsp:nvSpPr>
      <dsp:spPr>
        <a:xfrm>
          <a:off x="3785922" y="3426018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7AE25-5BE5-4C25-804E-617813210546}">
      <dsp:nvSpPr>
        <dsp:cNvPr id="0" name=""/>
        <dsp:cNvSpPr/>
      </dsp:nvSpPr>
      <dsp:spPr>
        <a:xfrm>
          <a:off x="3719629" y="-78126"/>
          <a:ext cx="1248924" cy="1308381"/>
        </a:xfrm>
        <a:prstGeom prst="ellipse">
          <a:avLst/>
        </a:prstGeom>
        <a:gradFill rotWithShape="0">
          <a:gsLst>
            <a:gs pos="0">
              <a:schemeClr val="accent3">
                <a:hueOff val="10000235"/>
                <a:satOff val="-15004"/>
                <a:lumOff val="-2440"/>
                <a:alphaOff val="0"/>
                <a:shade val="51000"/>
                <a:satMod val="130000"/>
              </a:schemeClr>
            </a:gs>
            <a:gs pos="80000">
              <a:schemeClr val="accent3">
                <a:hueOff val="10000235"/>
                <a:satOff val="-15004"/>
                <a:lumOff val="-2440"/>
                <a:alphaOff val="0"/>
                <a:shade val="93000"/>
                <a:satMod val="130000"/>
              </a:schemeClr>
            </a:gs>
            <a:gs pos="100000">
              <a:schemeClr val="accent3">
                <a:hueOff val="10000235"/>
                <a:satOff val="-15004"/>
                <a:lumOff val="-24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Innovation</a:t>
          </a:r>
          <a:endParaRPr lang="pl-PL" sz="1200" kern="1200" dirty="0"/>
        </a:p>
      </dsp:txBody>
      <dsp:txXfrm>
        <a:off x="3902530" y="113482"/>
        <a:ext cx="883122" cy="925165"/>
      </dsp:txXfrm>
    </dsp:sp>
    <dsp:sp modelId="{32FD59CC-594A-4BB6-ACB2-3D4A089F33D0}">
      <dsp:nvSpPr>
        <dsp:cNvPr id="0" name=""/>
        <dsp:cNvSpPr/>
      </dsp:nvSpPr>
      <dsp:spPr>
        <a:xfrm>
          <a:off x="2618338" y="1157611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10625249"/>
                <a:satOff val="-15942"/>
                <a:lumOff val="-2593"/>
                <a:alphaOff val="0"/>
                <a:shade val="51000"/>
                <a:satMod val="130000"/>
              </a:schemeClr>
            </a:gs>
            <a:gs pos="80000">
              <a:schemeClr val="accent3">
                <a:hueOff val="10625249"/>
                <a:satOff val="-15942"/>
                <a:lumOff val="-2593"/>
                <a:alphaOff val="0"/>
                <a:shade val="93000"/>
                <a:satMod val="130000"/>
              </a:schemeClr>
            </a:gs>
            <a:gs pos="100000">
              <a:schemeClr val="accent3">
                <a:hueOff val="10625249"/>
                <a:satOff val="-15942"/>
                <a:lumOff val="-25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EC0C-4C25-4DCE-A9FE-494974FFB701}">
      <dsp:nvSpPr>
        <dsp:cNvPr id="0" name=""/>
        <dsp:cNvSpPr/>
      </dsp:nvSpPr>
      <dsp:spPr>
        <a:xfrm>
          <a:off x="4917333" y="323264"/>
          <a:ext cx="197444" cy="19742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39EC-D3F7-49E7-A0AD-B4327077EA5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5997-749D-4BDB-A461-93E7DFFF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1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9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51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87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C3C6-C7F3-4C9A-98A5-0505933EBCE9}" type="datetimeFigureOut">
              <a:rPr lang="pl-PL" smtClean="0"/>
              <a:t>02.10.2017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6.jpeg"/><Relationship Id="rId1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informit.com/store/essential-scrum-a-practical-guide-to-the-most-popular-9780137043293?w_ptgrevartcl=The+Importance+of++the+Product+Backlog+on+a+Scrum+Development+Project_19282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informit.com/store/essential-scrum-a-practical-guide-to-the-most-popular-9780137043293?w_ptgrevartcl=The+Importance+of++the+Product+Backlog+on+a+Scrum+Development+Project_192823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www.blastam.com/customer-journey.aspx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k.zmitrowicz@sjsi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quest.pl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260648"/>
            <a:ext cx="4632623" cy="17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9144000" cy="2009179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877272"/>
            <a:ext cx="3076575" cy="5715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91681" y="270892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Modern BA - way to delivering value</a:t>
            </a:r>
            <a:endParaRPr lang="pl-PL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3275856" y="472514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 smtClean="0"/>
              <a:t>Karolina Zmitrowicz</a:t>
            </a:r>
            <a:endParaRPr lang="pl-PL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Challenges 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No clear boundaries between business, technology, sociology</a:t>
            </a:r>
          </a:p>
          <a:p>
            <a:pPr marL="0" indent="0" algn="ctr">
              <a:buNone/>
            </a:pPr>
            <a:r>
              <a:rPr lang="pl-PL" dirty="0" smtClean="0"/>
              <a:t>Multidisciplinary approach</a:t>
            </a:r>
          </a:p>
          <a:p>
            <a:pPr marL="0" indent="0" algn="ctr">
              <a:buNone/>
            </a:pPr>
            <a:r>
              <a:rPr lang="pl-PL" dirty="0" smtClean="0"/>
              <a:t>Market expectations: as soon ASAP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2" name="Picture 2" descr="Znalezione obrazy dla zapytania good cheap f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17166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0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Challenges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 marL="0" indent="0">
              <a:buNone/>
            </a:pPr>
            <a:r>
              <a:rPr lang="pl-PL" dirty="0" smtClean="0"/>
              <a:t>To be agile...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81" y="1153335"/>
            <a:ext cx="2819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45367585"/>
              </p:ext>
            </p:extLst>
          </p:nvPr>
        </p:nvGraphicFramePr>
        <p:xfrm>
          <a:off x="179512" y="4679956"/>
          <a:ext cx="2047269" cy="217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6" descr="http://kanbanblog.com/explained/image/kanban-board-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887">
            <a:off x="4599980" y="502370"/>
            <a:ext cx="51154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4" descr="http://www.romanpichler.com/blog/wp-content/uploads/2013/02/ProductDemoAgileMarketResearc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127">
            <a:off x="1565317" y="1684619"/>
            <a:ext cx="3193965" cy="3439046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172161670"/>
              </p:ext>
            </p:extLst>
          </p:nvPr>
        </p:nvGraphicFramePr>
        <p:xfrm>
          <a:off x="4525072" y="3385304"/>
          <a:ext cx="4572000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694"/>
            <a:ext cx="141777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5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9" grpId="0">
        <p:bldAsOne/>
      </p:bldGraphic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Wyzwania</a:t>
            </a:r>
            <a:endParaRPr lang="pl-PL" dirty="0"/>
          </a:p>
        </p:txBody>
      </p:sp>
      <p:pic>
        <p:nvPicPr>
          <p:cNvPr id="8" name="Picture 2" descr="http://ptgmedia.pearsoncmg.com/images/chap6_9780137043293/elementLinks/06fig09_alt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6" y="592610"/>
            <a:ext cx="8558302" cy="61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56" y="64092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Kenneth S. </a:t>
            </a:r>
            <a:r>
              <a:rPr lang="en-US" sz="1200" dirty="0" smtClean="0"/>
              <a:t>Rubin</a:t>
            </a:r>
            <a:r>
              <a:rPr lang="pl-PL" sz="1200" dirty="0" smtClean="0"/>
              <a:t>, </a:t>
            </a:r>
            <a:r>
              <a:rPr lang="en-US" sz="1200" dirty="0" smtClean="0"/>
              <a:t>Published </a:t>
            </a:r>
            <a:r>
              <a:rPr lang="en-US" sz="1200" dirty="0"/>
              <a:t>Jul 26, 2012 by Addison-Wesley Professional. </a:t>
            </a:r>
          </a:p>
          <a:p>
            <a:r>
              <a:rPr lang="en-US" sz="1200" dirty="0" smtClean="0">
                <a:hlinkClick r:id="rId7"/>
              </a:rPr>
              <a:t>Essential </a:t>
            </a:r>
            <a:r>
              <a:rPr lang="en-US" sz="1200" dirty="0">
                <a:hlinkClick r:id="rId7"/>
              </a:rPr>
              <a:t>Scrum: A Practical Guide to the Most Popular Agile </a:t>
            </a:r>
            <a:r>
              <a:rPr lang="en-US" sz="1200" dirty="0" smtClean="0">
                <a:hlinkClick r:id="rId7"/>
              </a:rPr>
              <a:t>Process</a:t>
            </a:r>
            <a:r>
              <a:rPr lang="en-US" sz="1200" dirty="0" smtClean="0"/>
              <a:t> </a:t>
            </a:r>
            <a:endParaRPr lang="pl-PL" sz="1200" dirty="0"/>
          </a:p>
        </p:txBody>
      </p:sp>
      <p:sp>
        <p:nvSpPr>
          <p:cNvPr id="2" name="Cloud Callout 1"/>
          <p:cNvSpPr/>
          <p:nvPr/>
        </p:nvSpPr>
        <p:spPr>
          <a:xfrm>
            <a:off x="971600" y="5242090"/>
            <a:ext cx="3024336" cy="1067230"/>
          </a:xfrm>
          <a:prstGeom prst="cloudCallout">
            <a:avLst>
              <a:gd name="adj1" fmla="val -12374"/>
              <a:gd name="adj2" fmla="val -92239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Where is the place for business analysis? </a:t>
            </a: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339846" y="188640"/>
            <a:ext cx="5240266" cy="58477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pl-PL" sz="3200" dirty="0" smtClean="0"/>
              <a:t>To be Agile...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4325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 smtClean="0"/>
              <a:t>How to live?!</a:t>
            </a:r>
            <a:endParaRPr lang="pl-PL" sz="72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Znalezione obrazy dla zapytania surprised c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6"/>
          <a:stretch/>
        </p:blipFill>
        <p:spPr bwMode="auto">
          <a:xfrm>
            <a:off x="2771800" y="3501008"/>
            <a:ext cx="6372200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8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mgflip.com/1wqh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77"/>
            <a:ext cx="9138173" cy="5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4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Wyzwania</a:t>
            </a:r>
            <a:endParaRPr lang="pl-PL" dirty="0"/>
          </a:p>
        </p:txBody>
      </p:sp>
      <p:pic>
        <p:nvPicPr>
          <p:cNvPr id="8" name="Picture 2" descr="http://ptgmedia.pearsoncmg.com/images/chap6_9780137043293/elementLinks/06fig09_alt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6" y="592610"/>
            <a:ext cx="8558302" cy="61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56" y="64092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Kenneth S. </a:t>
            </a:r>
            <a:r>
              <a:rPr lang="en-US" sz="1200" dirty="0" smtClean="0"/>
              <a:t>Rubin</a:t>
            </a:r>
            <a:r>
              <a:rPr lang="pl-PL" sz="1200" dirty="0" smtClean="0"/>
              <a:t>, </a:t>
            </a:r>
            <a:r>
              <a:rPr lang="en-US" sz="1200" dirty="0" smtClean="0"/>
              <a:t>Published </a:t>
            </a:r>
            <a:r>
              <a:rPr lang="en-US" sz="1200" dirty="0"/>
              <a:t>Jul 26, 2012 by Addison-Wesley Professional. </a:t>
            </a:r>
          </a:p>
          <a:p>
            <a:r>
              <a:rPr lang="en-US" sz="1200" dirty="0" smtClean="0">
                <a:hlinkClick r:id="rId7"/>
              </a:rPr>
              <a:t>Essential </a:t>
            </a:r>
            <a:r>
              <a:rPr lang="en-US" sz="1200" dirty="0">
                <a:hlinkClick r:id="rId7"/>
              </a:rPr>
              <a:t>Scrum: A Practical Guide to the Most Popular Agile </a:t>
            </a:r>
            <a:r>
              <a:rPr lang="en-US" sz="1200" dirty="0" smtClean="0">
                <a:hlinkClick r:id="rId7"/>
              </a:rPr>
              <a:t>Process</a:t>
            </a:r>
            <a:r>
              <a:rPr lang="en-US" sz="1200" dirty="0" smtClean="0"/>
              <a:t> </a:t>
            </a:r>
            <a:endParaRPr lang="pl-PL" sz="1200" dirty="0"/>
          </a:p>
        </p:txBody>
      </p:sp>
      <p:sp>
        <p:nvSpPr>
          <p:cNvPr id="2" name="Cloud Callout 1"/>
          <p:cNvSpPr/>
          <p:nvPr/>
        </p:nvSpPr>
        <p:spPr>
          <a:xfrm>
            <a:off x="29356" y="5157192"/>
            <a:ext cx="1403648" cy="680553"/>
          </a:xfrm>
          <a:prstGeom prst="cloudCallout">
            <a:avLst>
              <a:gd name="adj1" fmla="val 14951"/>
              <a:gd name="adj2" fmla="val -138096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 effort</a:t>
            </a:r>
            <a:endParaRPr lang="pl-PL" dirty="0"/>
          </a:p>
        </p:txBody>
      </p:sp>
      <p:sp>
        <p:nvSpPr>
          <p:cNvPr id="11" name="Cloud Callout 10"/>
          <p:cNvSpPr/>
          <p:nvPr/>
        </p:nvSpPr>
        <p:spPr>
          <a:xfrm>
            <a:off x="2195736" y="5104947"/>
            <a:ext cx="1403648" cy="680553"/>
          </a:xfrm>
          <a:prstGeom prst="cloudCallout">
            <a:avLst>
              <a:gd name="adj1" fmla="val 74590"/>
              <a:gd name="adj2" fmla="val -100248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BA effort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846" y="188640"/>
            <a:ext cx="3584082" cy="50405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pl-PL" sz="2000" dirty="0" smtClean="0"/>
              <a:t>To be Agile...</a:t>
            </a:r>
            <a:endParaRPr lang="pl-PL" sz="2000" dirty="0"/>
          </a:p>
        </p:txBody>
      </p:sp>
      <p:sp>
        <p:nvSpPr>
          <p:cNvPr id="12" name="Cloud Callout 11"/>
          <p:cNvSpPr/>
          <p:nvPr/>
        </p:nvSpPr>
        <p:spPr>
          <a:xfrm>
            <a:off x="7607820" y="5590360"/>
            <a:ext cx="1403648" cy="680553"/>
          </a:xfrm>
          <a:prstGeom prst="cloudCallout">
            <a:avLst>
              <a:gd name="adj1" fmla="val -35513"/>
              <a:gd name="adj2" fmla="val -1305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Value!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8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Znalezione obrazy dla zapytania gandalf le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171" y="2201579"/>
            <a:ext cx="2545875" cy="25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24" y="2186292"/>
            <a:ext cx="1657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77135" y="161111"/>
            <a:ext cx="2670236" cy="1719064"/>
          </a:xfrm>
          <a:prstGeom prst="cloudCallout">
            <a:avLst>
              <a:gd name="adj1" fmla="val -14327"/>
              <a:gd name="adj2" fmla="val 92500"/>
            </a:avLst>
          </a:prstGeom>
          <a:effectLst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Main challenge: business </a:t>
            </a:r>
            <a:r>
              <a:rPr lang="pl-PL" b="1" dirty="0" smtClean="0"/>
              <a:t>analyst competencies</a:t>
            </a:r>
            <a:endParaRPr lang="pl-PL" b="1" dirty="0"/>
          </a:p>
        </p:txBody>
      </p:sp>
      <p:sp>
        <p:nvSpPr>
          <p:cNvPr id="17" name="Cloud Callout 16"/>
          <p:cNvSpPr/>
          <p:nvPr/>
        </p:nvSpPr>
        <p:spPr>
          <a:xfrm>
            <a:off x="322256" y="4465264"/>
            <a:ext cx="2170584" cy="1396319"/>
          </a:xfrm>
          <a:prstGeom prst="cloudCallout">
            <a:avLst>
              <a:gd name="adj1" fmla="val 58674"/>
              <a:gd name="adj2" fmla="val -83230"/>
            </a:avLst>
          </a:prstGeom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 between PO and team</a:t>
            </a:r>
            <a:endParaRPr lang="pl-PL" dirty="0"/>
          </a:p>
        </p:txBody>
      </p:sp>
      <p:sp>
        <p:nvSpPr>
          <p:cNvPr id="13" name="Shape 12"/>
          <p:cNvSpPr/>
          <p:nvPr/>
        </p:nvSpPr>
        <p:spPr>
          <a:xfrm rot="3502284">
            <a:off x="3792569" y="996839"/>
            <a:ext cx="1713348" cy="3185532"/>
          </a:xfrm>
          <a:prstGeom prst="swooshArrow">
            <a:avLst>
              <a:gd name="adj1" fmla="val 16310"/>
              <a:gd name="adj2" fmla="val 3137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3" name="TextBox 2"/>
          <p:cNvSpPr txBox="1"/>
          <p:nvPr/>
        </p:nvSpPr>
        <p:spPr>
          <a:xfrm>
            <a:off x="1397702" y="2782767"/>
            <a:ext cx="1649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Product Owner</a:t>
            </a:r>
            <a:endParaRPr lang="pl-PL" sz="2800" b="1" dirty="0"/>
          </a:p>
        </p:txBody>
      </p:sp>
      <p:pic>
        <p:nvPicPr>
          <p:cNvPr id="2050" name="Picture 2" descr="Znalezione obrazy dla zapytania product owner le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05" y="2671929"/>
            <a:ext cx="1215100" cy="17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4752" y="2998210"/>
            <a:ext cx="164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Team</a:t>
            </a:r>
            <a:endParaRPr lang="pl-PL" sz="2800" b="1" dirty="0"/>
          </a:p>
        </p:txBody>
      </p:sp>
      <p:pic>
        <p:nvPicPr>
          <p:cNvPr id="23" name="Picture 4" descr="Znalezione obrazy dla zapytania stormtroopers le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78" y="2402479"/>
            <a:ext cx="1630021" cy="17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Znalezione obrazy dla zapytania stormtroopers le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1904" y="2391225"/>
            <a:ext cx="1630021" cy="17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4"/>
          <p:cNvSpPr/>
          <p:nvPr/>
        </p:nvSpPr>
        <p:spPr>
          <a:xfrm rot="14932300">
            <a:off x="3571568" y="2965861"/>
            <a:ext cx="1713348" cy="3185532"/>
          </a:xfrm>
          <a:prstGeom prst="swooshArrow">
            <a:avLst>
              <a:gd name="adj1" fmla="val 16310"/>
              <a:gd name="adj2" fmla="val 3137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8" name="TextBox 7"/>
          <p:cNvSpPr txBox="1"/>
          <p:nvPr/>
        </p:nvSpPr>
        <p:spPr>
          <a:xfrm>
            <a:off x="3687134" y="1580543"/>
            <a:ext cx="22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BA works</a:t>
            </a:r>
            <a:endParaRPr lang="pl-PL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47464" y="5192841"/>
            <a:ext cx="22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BA works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8798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Znalezione obrazy dla zapytania gandalf le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171" y="2201579"/>
            <a:ext cx="2545875" cy="25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24" y="2186292"/>
            <a:ext cx="1657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13" name="Shape 12"/>
          <p:cNvSpPr/>
          <p:nvPr/>
        </p:nvSpPr>
        <p:spPr>
          <a:xfrm rot="3502284">
            <a:off x="3792569" y="996839"/>
            <a:ext cx="1713348" cy="3185532"/>
          </a:xfrm>
          <a:prstGeom prst="swooshArrow">
            <a:avLst>
              <a:gd name="adj1" fmla="val 16310"/>
              <a:gd name="adj2" fmla="val 3137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3" name="TextBox 2"/>
          <p:cNvSpPr txBox="1"/>
          <p:nvPr/>
        </p:nvSpPr>
        <p:spPr>
          <a:xfrm>
            <a:off x="1397702" y="2782767"/>
            <a:ext cx="1649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Product Owner</a:t>
            </a:r>
            <a:endParaRPr lang="pl-PL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4752" y="2998210"/>
            <a:ext cx="164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Team</a:t>
            </a:r>
            <a:endParaRPr lang="pl-PL" sz="2800" b="1" dirty="0"/>
          </a:p>
        </p:txBody>
      </p:sp>
      <p:pic>
        <p:nvPicPr>
          <p:cNvPr id="23" name="Picture 4" descr="Znalezione obrazy dla zapytania stormtroopers le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78" y="2402479"/>
            <a:ext cx="1630021" cy="17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Znalezione obrazy dla zapytania stormtroopers le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1904" y="2391225"/>
            <a:ext cx="1630021" cy="17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24"/>
          <p:cNvSpPr/>
          <p:nvPr/>
        </p:nvSpPr>
        <p:spPr>
          <a:xfrm rot="14932300">
            <a:off x="3571568" y="2965861"/>
            <a:ext cx="1713348" cy="3185532"/>
          </a:xfrm>
          <a:prstGeom prst="swooshArrow">
            <a:avLst>
              <a:gd name="adj1" fmla="val 16310"/>
              <a:gd name="adj2" fmla="val 3137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8" name="TextBox 7"/>
          <p:cNvSpPr txBox="1"/>
          <p:nvPr/>
        </p:nvSpPr>
        <p:spPr>
          <a:xfrm>
            <a:off x="3687134" y="1580543"/>
            <a:ext cx="22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BA works</a:t>
            </a:r>
            <a:endParaRPr lang="pl-PL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47464" y="5192841"/>
            <a:ext cx="22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BA works</a:t>
            </a:r>
            <a:endParaRPr lang="pl-PL" sz="2400" b="1" dirty="0"/>
          </a:p>
        </p:txBody>
      </p:sp>
      <p:pic>
        <p:nvPicPr>
          <p:cNvPr id="19" name="Picture 2" descr="Znalezione obrazy dla zapytania product owner le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54298"/>
            <a:ext cx="1215100" cy="17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4635965" y="5598058"/>
            <a:ext cx="2172524" cy="1227436"/>
          </a:xfrm>
          <a:prstGeom prst="cloudCallout">
            <a:avLst>
              <a:gd name="adj1" fmla="val 76382"/>
              <a:gd name="adj2" fmla="val -80183"/>
            </a:avLst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 inside the team</a:t>
            </a:r>
            <a:endParaRPr lang="pl-PL" dirty="0"/>
          </a:p>
        </p:txBody>
      </p:sp>
      <p:sp>
        <p:nvSpPr>
          <p:cNvPr id="21" name="Cloud Callout 20"/>
          <p:cNvSpPr/>
          <p:nvPr/>
        </p:nvSpPr>
        <p:spPr>
          <a:xfrm>
            <a:off x="377135" y="161111"/>
            <a:ext cx="2670236" cy="1719064"/>
          </a:xfrm>
          <a:prstGeom prst="cloudCallout">
            <a:avLst>
              <a:gd name="adj1" fmla="val -14327"/>
              <a:gd name="adj2" fmla="val 92500"/>
            </a:avLst>
          </a:prstGeom>
          <a:effectLst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Main challenge: business </a:t>
            </a:r>
            <a:r>
              <a:rPr lang="pl-PL" b="1" dirty="0" smtClean="0"/>
              <a:t>analyst competencies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778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65015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hlinkClick r:id="rId5"/>
              </a:rPr>
              <a:t>http://www.blastam.com/customer-journey.aspx</a:t>
            </a:r>
            <a:r>
              <a:rPr lang="pl-PL" sz="1200" dirty="0"/>
              <a:t> </a:t>
            </a:r>
          </a:p>
        </p:txBody>
      </p:sp>
      <p:pic>
        <p:nvPicPr>
          <p:cNvPr id="18" name="Picture 2" descr="Customer Journey St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67249"/>
            <a:ext cx="6191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97557" y="3623690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1200" dirty="0"/>
          </a:p>
        </p:txBody>
      </p:sp>
      <p:pic>
        <p:nvPicPr>
          <p:cNvPr id="20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700">
            <a:off x="2430463" y="309563"/>
            <a:ext cx="6713537" cy="3778250"/>
          </a:xfrm>
        </p:spPr>
      </p:pic>
      <p:pic>
        <p:nvPicPr>
          <p:cNvPr id="21" name="Picture 2" descr="http://ptgmedia.pearsoncmg.com/images/chap6_9780137043293/elementLinks/06fig10_al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96781">
            <a:off x="92267" y="1374160"/>
            <a:ext cx="4785905" cy="30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ux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3"/>
          <a:stretch/>
        </p:blipFill>
        <p:spPr bwMode="auto">
          <a:xfrm>
            <a:off x="4630788" y="3376279"/>
            <a:ext cx="1348033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418617" y="1116802"/>
            <a:ext cx="2088232" cy="612069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Market research</a:t>
            </a:r>
            <a:endParaRPr lang="pl-PL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188326" y="1815733"/>
            <a:ext cx="2088232" cy="612069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User research</a:t>
            </a:r>
            <a:endParaRPr lang="pl-PL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174955" y="2512107"/>
            <a:ext cx="2088232" cy="612069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Marketing </a:t>
            </a:r>
            <a:endParaRPr lang="pl-PL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877978" y="3205034"/>
            <a:ext cx="2088232" cy="612069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Service design</a:t>
            </a:r>
            <a:endParaRPr lang="pl-PL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423365" y="3897959"/>
            <a:ext cx="2365615" cy="612069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QMS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809" y="188410"/>
            <a:ext cx="5952462" cy="54011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pl-PL" sz="3200" dirty="0" smtClean="0"/>
              <a:t>To be multidiscipliary...</a:t>
            </a:r>
            <a:endParaRPr lang="pl-PL" sz="3200" dirty="0"/>
          </a:p>
        </p:txBody>
      </p:sp>
      <p:sp>
        <p:nvSpPr>
          <p:cNvPr id="30" name="Cloud Callout 29"/>
          <p:cNvSpPr/>
          <p:nvPr/>
        </p:nvSpPr>
        <p:spPr>
          <a:xfrm>
            <a:off x="5978821" y="4884836"/>
            <a:ext cx="2856730" cy="1362790"/>
          </a:xfrm>
          <a:prstGeom prst="cloudCallout">
            <a:avLst>
              <a:gd name="adj1" fmla="val -18097"/>
              <a:gd name="adj2" fmla="val -979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Additional skills and competencies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3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3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5" y="1844825"/>
            <a:ext cx="8191428" cy="5256584"/>
          </a:xfrm>
        </p:spPr>
      </p:pic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5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pl-PL" dirty="0" smtClean="0"/>
              <a:t>To change the way of thinking...</a:t>
            </a: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14435" y="643758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IREB RE@Agile Syllabus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6021253"/>
              </p:ext>
            </p:extLst>
          </p:nvPr>
        </p:nvGraphicFramePr>
        <p:xfrm>
          <a:off x="212546" y="836713"/>
          <a:ext cx="882395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9579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8978"/>
            <a:ext cx="8503692" cy="68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BE</a:t>
            </a:r>
            <a:endParaRPr lang="pl-PL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928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137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BE</a:t>
            </a:r>
            <a:endParaRPr lang="pl-PL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208778"/>
              </p:ext>
            </p:extLst>
          </p:nvPr>
        </p:nvGraphicFramePr>
        <p:xfrm>
          <a:off x="406971" y="274638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64" y="653603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Copyright@Karolina Zmitrowicz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29076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Modern BA</a:t>
            </a:r>
            <a:endParaRPr lang="pl-P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9755" y="1479921"/>
            <a:ext cx="8440948" cy="4622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Agile, multidisciplinary, seeing the whole </a:t>
            </a:r>
            <a:r>
              <a:rPr lang="pl-PL" sz="2800" b="1" dirty="0" smtClean="0"/>
              <a:t>change desiger</a:t>
            </a:r>
            <a:endParaRPr lang="pl-PL" sz="28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8490778"/>
              </p:ext>
            </p:extLst>
          </p:nvPr>
        </p:nvGraphicFramePr>
        <p:xfrm>
          <a:off x="323528" y="2204864"/>
          <a:ext cx="8477175" cy="437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Oval 5"/>
          <p:cNvSpPr/>
          <p:nvPr/>
        </p:nvSpPr>
        <p:spPr>
          <a:xfrm>
            <a:off x="497657" y="2708920"/>
            <a:ext cx="1626071" cy="1512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Digital Transformation</a:t>
            </a:r>
            <a:endParaRPr lang="pl-PL" sz="1200" dirty="0"/>
          </a:p>
        </p:txBody>
      </p:sp>
      <p:sp>
        <p:nvSpPr>
          <p:cNvPr id="10" name="Oval 9"/>
          <p:cNvSpPr/>
          <p:nvPr/>
        </p:nvSpPr>
        <p:spPr>
          <a:xfrm>
            <a:off x="7175539" y="3107097"/>
            <a:ext cx="1284621" cy="125800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Psychology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6949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onardo Dicaprio Cheers Meme | I AM A BUSINESS ANALYST WHAT IS YOUR SUPERPOWER? | image tagged in memes,leonardo dicaprio cheers | made w/ Imgflip meme 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" y="371161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6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35696" y="692696"/>
            <a:ext cx="483531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301096" y="2895037"/>
            <a:ext cx="646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</a:rPr>
              <a:t>Thank you for your attention!</a:t>
            </a:r>
            <a:endParaRPr lang="pl-PL" sz="40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84603" y="3933056"/>
            <a:ext cx="557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Stowarzyszenie Jakości Systemów Informatycznych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ul. Poznańska 16 lok. 4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00-680 Warszawa</a:t>
            </a:r>
            <a:endParaRPr lang="pl-PL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43201" y="50066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mtClean="0"/>
              <a:t>Karolina </a:t>
            </a:r>
            <a:r>
              <a:rPr lang="pl-PL" dirty="0"/>
              <a:t>Zmitrowicz </a:t>
            </a:r>
            <a:r>
              <a:rPr lang="pl-PL" dirty="0" smtClean="0">
                <a:hlinkClick r:id="rId7"/>
              </a:rPr>
              <a:t>k.zmitrowicz@sjsi.org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QUEST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8" y="980728"/>
            <a:ext cx="8803704" cy="17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21297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reQuest for innovation</a:t>
            </a:r>
            <a:endParaRPr lang="pl-PL" sz="3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601" y="4451273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hlinkClick r:id="rId3"/>
              </a:rPr>
              <a:t>www.request.pl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8123" y="5689571"/>
            <a:ext cx="51055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15.11.2017</a:t>
            </a:r>
          </a:p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Early </a:t>
            </a:r>
            <a:r>
              <a:rPr lang="pl-PL" sz="2800" smtClean="0">
                <a:solidFill>
                  <a:srgbClr val="FF0000"/>
                </a:solidFill>
              </a:rPr>
              <a:t>Bird Tickets </a:t>
            </a:r>
            <a:r>
              <a:rPr lang="pl-PL" sz="2800" smtClean="0">
                <a:solidFill>
                  <a:schemeClr val="bg1"/>
                </a:solidFill>
              </a:rPr>
              <a:t>– </a:t>
            </a:r>
            <a:r>
              <a:rPr lang="pl-PL" sz="2800" dirty="0" smtClean="0">
                <a:solidFill>
                  <a:schemeClr val="bg1"/>
                </a:solidFill>
              </a:rPr>
              <a:t>01-15.10.2017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pic>
        <p:nvPicPr>
          <p:cNvPr id="8" name="Picture 2" descr="Znalezione obrazy dla zapytania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56471"/>
            <a:ext cx="3525978" cy="40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Quo vadis, BA?</a:t>
            </a:r>
            <a:endParaRPr lang="pl-P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2150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Curved Up Arrow 1"/>
          <p:cNvSpPr/>
          <p:nvPr/>
        </p:nvSpPr>
        <p:spPr>
          <a:xfrm>
            <a:off x="2195736" y="4653136"/>
            <a:ext cx="5400600" cy="1800200"/>
          </a:xfrm>
          <a:prstGeom prst="curvedUpArrow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4740" y="585419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Transformation</a:t>
            </a:r>
            <a:endParaRPr lang="pl-PL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docu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27" y="3658520"/>
            <a:ext cx="4265973" cy="31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Traditional approach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BA is:</a:t>
            </a:r>
          </a:p>
          <a:p>
            <a:pPr marL="457200" lvl="1" indent="0">
              <a:buNone/>
            </a:pPr>
            <a:r>
              <a:rPr lang="pl-PL" dirty="0" smtClean="0"/>
              <a:t>Someone designing software systems</a:t>
            </a:r>
          </a:p>
          <a:p>
            <a:pPr marL="457200" lvl="1" indent="0">
              <a:buNone/>
            </a:pPr>
            <a:r>
              <a:rPr lang="pl-PL" dirty="0" smtClean="0"/>
              <a:t>Someone „who deals with requirements”</a:t>
            </a:r>
          </a:p>
          <a:p>
            <a:pPr marL="457200" lvl="1" indent="0">
              <a:buNone/>
            </a:pPr>
            <a:r>
              <a:rPr lang="pl-PL" dirty="0" smtClean="0"/>
              <a:t>Some „who knows business”</a:t>
            </a:r>
          </a:p>
          <a:p>
            <a:pPr marL="457200" lvl="1" indent="0">
              <a:buNone/>
            </a:pPr>
            <a:endParaRPr lang="pl-PL" dirty="0" smtClean="0"/>
          </a:p>
          <a:p>
            <a:pPr marL="457200" lvl="1" indent="0">
              <a:buNone/>
            </a:pPr>
            <a:r>
              <a:rPr lang="pl-PL" dirty="0" smtClean="0"/>
              <a:t>„Project secretary”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0578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59350"/>
            <a:ext cx="9144000" cy="78504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r>
              <a:rPr lang="pl-PL" dirty="0" smtClean="0"/>
              <a:t>Kim jest analityk?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Czym się zajmuje?</a:t>
            </a:r>
          </a:p>
          <a:p>
            <a:endParaRPr lang="pl-PL" dirty="0"/>
          </a:p>
        </p:txBody>
      </p:sp>
      <p:pic>
        <p:nvPicPr>
          <p:cNvPr id="3074" name="Picture 2" descr="Znalezione obrazy dla zapytania business analyst fun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3" y="440667"/>
            <a:ext cx="9165986" cy="61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179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Traditional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Responsibilities of </a:t>
            </a:r>
            <a:r>
              <a:rPr lang="pl-PL" dirty="0" smtClean="0"/>
              <a:t>a business analyst:</a:t>
            </a:r>
          </a:p>
          <a:p>
            <a:pPr marL="0" indent="0">
              <a:buNone/>
            </a:pPr>
            <a:endParaRPr lang="pl-PL" dirty="0" smtClean="0"/>
          </a:p>
          <a:p>
            <a:pPr marL="457200" lvl="1" indent="0">
              <a:buNone/>
            </a:pPr>
            <a:r>
              <a:rPr lang="pl-PL" dirty="0"/>
              <a:t>Linking business and IT</a:t>
            </a:r>
          </a:p>
          <a:p>
            <a:pPr marL="457200" lvl="1" indent="0">
              <a:buNone/>
            </a:pPr>
            <a:r>
              <a:rPr lang="pl-PL" dirty="0"/>
              <a:t>Communication with stakeholders</a:t>
            </a:r>
          </a:p>
          <a:p>
            <a:pPr marL="457200" lvl="1" indent="0">
              <a:buNone/>
            </a:pPr>
            <a:r>
              <a:rPr lang="pl-PL" dirty="0"/>
              <a:t>Business needs elicitation</a:t>
            </a:r>
          </a:p>
          <a:p>
            <a:pPr marL="457200" lvl="1" indent="0">
              <a:buNone/>
            </a:pPr>
            <a:r>
              <a:rPr lang="pl-PL" dirty="0" smtClean="0"/>
              <a:t>Project </a:t>
            </a:r>
            <a:r>
              <a:rPr lang="pl-PL" dirty="0" smtClean="0"/>
              <a:t>scope management</a:t>
            </a:r>
          </a:p>
          <a:p>
            <a:pPr marL="457200" lvl="1" indent="0">
              <a:buNone/>
            </a:pPr>
            <a:r>
              <a:rPr lang="pl-PL" dirty="0" smtClean="0"/>
              <a:t>Solution </a:t>
            </a:r>
            <a:r>
              <a:rPr lang="pl-PL" dirty="0" smtClean="0"/>
              <a:t>design</a:t>
            </a:r>
          </a:p>
          <a:p>
            <a:pPr marL="457200" lvl="1" indent="0">
              <a:buNone/>
            </a:pPr>
            <a:r>
              <a:rPr lang="pl-PL" dirty="0" smtClean="0"/>
              <a:t>Development/test </a:t>
            </a:r>
            <a:r>
              <a:rPr lang="pl-PL" dirty="0" smtClean="0"/>
              <a:t>support</a:t>
            </a:r>
          </a:p>
          <a:p>
            <a:pPr marL="457200" lvl="1" indent="0">
              <a:buNone/>
            </a:pPr>
            <a:endParaRPr lang="pl-PL" dirty="0" smtClean="0"/>
          </a:p>
          <a:p>
            <a:pPr marL="400050" lvl="1" indent="0" algn="ctr">
              <a:buNone/>
            </a:pPr>
            <a:r>
              <a:rPr lang="pl-PL" dirty="0" smtClean="0"/>
              <a:t>..... 2 years later....</a:t>
            </a:r>
          </a:p>
          <a:p>
            <a:pPr marL="400050" lvl="1" indent="0">
              <a:buNone/>
            </a:pPr>
            <a:endParaRPr lang="pl-PL" dirty="0"/>
          </a:p>
          <a:p>
            <a:pPr marL="400050" lvl="1" indent="0">
              <a:buNone/>
            </a:pPr>
            <a:r>
              <a:rPr lang="pl-PL" dirty="0" smtClean="0"/>
              <a:t>Documentation, documentation and more documentation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106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Traditional approach</a:t>
            </a:r>
          </a:p>
        </p:txBody>
      </p:sp>
      <p:pic>
        <p:nvPicPr>
          <p:cNvPr id="1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34473" y="1783357"/>
            <a:ext cx="6875054" cy="45259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17038" y="1228239"/>
            <a:ext cx="2309924" cy="418057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BABOK® Guide</a:t>
            </a:r>
            <a:endParaRPr lang="pl-PL" dirty="0"/>
          </a:p>
        </p:txBody>
      </p:sp>
      <p:sp>
        <p:nvSpPr>
          <p:cNvPr id="9" name="Cloud Callout 8"/>
          <p:cNvSpPr/>
          <p:nvPr/>
        </p:nvSpPr>
        <p:spPr>
          <a:xfrm>
            <a:off x="6732240" y="1417638"/>
            <a:ext cx="2411760" cy="1435298"/>
          </a:xfrm>
          <a:prstGeom prst="cloudCallout">
            <a:avLst>
              <a:gd name="adj1" fmla="val -32581"/>
              <a:gd name="adj2" fmla="val 66986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Introducing </a:t>
            </a:r>
            <a:r>
              <a:rPr lang="pl-PL" b="1" dirty="0" smtClean="0"/>
              <a:t>change </a:t>
            </a:r>
            <a:r>
              <a:rPr lang="pl-PL" dirty="0" smtClean="0"/>
              <a:t>to an organization</a:t>
            </a:r>
            <a:endParaRPr lang="pl-PL" dirty="0"/>
          </a:p>
        </p:txBody>
      </p:sp>
      <p:sp>
        <p:nvSpPr>
          <p:cNvPr id="10" name="Cloud Callout 9"/>
          <p:cNvSpPr/>
          <p:nvPr/>
        </p:nvSpPr>
        <p:spPr>
          <a:xfrm>
            <a:off x="32197" y="1417638"/>
            <a:ext cx="2411760" cy="1435298"/>
          </a:xfrm>
          <a:prstGeom prst="cloudCallout">
            <a:avLst>
              <a:gd name="adj1" fmla="val 33635"/>
              <a:gd name="adj2" fmla="val 89418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Delivering </a:t>
            </a:r>
            <a:r>
              <a:rPr lang="pl-PL" b="1" dirty="0" smtClean="0"/>
              <a:t>value </a:t>
            </a:r>
            <a:r>
              <a:rPr lang="pl-PL" dirty="0" smtClean="0"/>
              <a:t>to stakeholders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35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99695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Does it all meet current needs?</a:t>
            </a:r>
          </a:p>
        </p:txBody>
      </p:sp>
    </p:spTree>
    <p:extLst>
      <p:ext uri="{BB962C8B-B14F-4D97-AF65-F5344CB8AC3E}">
        <p14:creationId xmlns:p14="http://schemas.microsoft.com/office/powerpoint/2010/main" val="381051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190"/>
            <a:ext cx="6552728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9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362</Words>
  <Application>Microsoft Office PowerPoint</Application>
  <PresentationFormat>On-screen Show (4:3)</PresentationFormat>
  <Paragraphs>121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Narrow</vt:lpstr>
      <vt:lpstr>Calibri</vt:lpstr>
      <vt:lpstr>Motyw pakietu Office</vt:lpstr>
      <vt:lpstr>PowerPoint Presentation</vt:lpstr>
      <vt:lpstr>PowerPoint Presentation</vt:lpstr>
      <vt:lpstr>Quo vadis, BA?</vt:lpstr>
      <vt:lpstr>Traditional approach</vt:lpstr>
      <vt:lpstr>PowerPoint Presentation</vt:lpstr>
      <vt:lpstr>Traditional approach</vt:lpstr>
      <vt:lpstr>Traditional approach</vt:lpstr>
      <vt:lpstr>PowerPoint Presentation</vt:lpstr>
      <vt:lpstr>PowerPoint Presentation</vt:lpstr>
      <vt:lpstr>Challenges </vt:lpstr>
      <vt:lpstr>Challenges </vt:lpstr>
      <vt:lpstr>Wyzwania</vt:lpstr>
      <vt:lpstr>How to live?!</vt:lpstr>
      <vt:lpstr>PowerPoint Presentation</vt:lpstr>
      <vt:lpstr>Wyzwania</vt:lpstr>
      <vt:lpstr>PowerPoint Presentation</vt:lpstr>
      <vt:lpstr>PowerPoint Presentation</vt:lpstr>
      <vt:lpstr>PowerPoint Presentation</vt:lpstr>
      <vt:lpstr>To change the way of thinking...</vt:lpstr>
      <vt:lpstr>TO BE</vt:lpstr>
      <vt:lpstr>TO BE</vt:lpstr>
      <vt:lpstr>Modern BA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Karolina Zmitrowicz</cp:lastModifiedBy>
  <cp:revision>85</cp:revision>
  <dcterms:created xsi:type="dcterms:W3CDTF">2012-06-27T12:50:01Z</dcterms:created>
  <dcterms:modified xsi:type="dcterms:W3CDTF">2017-10-02T12:30:42Z</dcterms:modified>
</cp:coreProperties>
</file>